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2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909" autoAdjust="0"/>
  </p:normalViewPr>
  <p:slideViewPr>
    <p:cSldViewPr>
      <p:cViewPr>
        <p:scale>
          <a:sx n="100" d="100"/>
          <a:sy n="100" d="100"/>
        </p:scale>
        <p:origin x="-1980" y="-3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153FE7-631B-448A-BA39-ECCC05984072}" type="datetimeFigureOut">
              <a:rPr lang="en-CA" smtClean="0"/>
              <a:t>19/02/2014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591991-1E05-440D-809E-41276442435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72294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Word 2010 comes</a:t>
            </a:r>
            <a:r>
              <a:rPr lang="en-CA" baseline="0" dirty="0" smtClean="0"/>
              <a:t> with a new accessibility checker which allows you to  check for problems in your document. This checker allows you to scan your document, identifying any problems and than suggesting a simple fix to the problem. </a:t>
            </a:r>
          </a:p>
          <a:p>
            <a:endParaRPr lang="en-CA" baseline="0" dirty="0" smtClean="0"/>
          </a:p>
          <a:p>
            <a:endParaRPr lang="en-CA" baseline="0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591991-1E05-440D-809E-412764424352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7295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Once you are in</a:t>
            </a:r>
            <a:r>
              <a:rPr lang="en-CA" baseline="0" dirty="0" smtClean="0"/>
              <a:t> done working on a Word document and would like to do an accessibility check, you must: </a:t>
            </a:r>
          </a:p>
          <a:p>
            <a:endParaRPr lang="en-CA" baseline="0" dirty="0" smtClean="0"/>
          </a:p>
          <a:p>
            <a:pPr marL="228600" indent="-228600">
              <a:buAutoNum type="arabicPeriod"/>
            </a:pPr>
            <a:r>
              <a:rPr lang="en-CA" baseline="0" dirty="0" smtClean="0"/>
              <a:t>Click on </a:t>
            </a:r>
            <a:r>
              <a:rPr lang="en-CA" b="1" baseline="0" dirty="0" smtClean="0"/>
              <a:t>File </a:t>
            </a:r>
          </a:p>
          <a:p>
            <a:pPr marL="228600" indent="-228600">
              <a:buAutoNum type="arabicPeriod"/>
            </a:pPr>
            <a:r>
              <a:rPr lang="en-CA" b="0" dirty="0" smtClean="0"/>
              <a:t>Click</a:t>
            </a:r>
            <a:r>
              <a:rPr lang="en-CA" b="0" baseline="0" dirty="0" smtClean="0"/>
              <a:t> on </a:t>
            </a:r>
            <a:r>
              <a:rPr lang="en-CA" b="1" baseline="0" dirty="0" smtClean="0"/>
              <a:t>Info</a:t>
            </a:r>
          </a:p>
          <a:p>
            <a:pPr marL="228600" indent="-228600">
              <a:buAutoNum type="arabicPeriod"/>
            </a:pPr>
            <a:r>
              <a:rPr lang="en-CA" b="0" baseline="0" dirty="0" smtClean="0"/>
              <a:t>Click on </a:t>
            </a:r>
            <a:r>
              <a:rPr lang="en-CA" b="1" baseline="0" dirty="0" smtClean="0"/>
              <a:t>Check for Issues </a:t>
            </a:r>
          </a:p>
          <a:p>
            <a:pPr marL="228600" indent="-228600">
              <a:buAutoNum type="arabicPeriod"/>
            </a:pPr>
            <a:r>
              <a:rPr lang="en-CA" b="0" baseline="0" dirty="0" smtClean="0"/>
              <a:t>Click on </a:t>
            </a:r>
            <a:r>
              <a:rPr lang="en-CA" b="1" baseline="0" dirty="0" smtClean="0"/>
              <a:t>Check Accessibility</a:t>
            </a:r>
          </a:p>
          <a:p>
            <a:pPr marL="228600" indent="-228600">
              <a:buAutoNum type="arabicPeriod"/>
            </a:pPr>
            <a:endParaRPr lang="en-CA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591991-1E05-440D-809E-412764424352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265281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en-CA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CA" sz="1200" b="1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Accessibility Checker dialog box </a:t>
            </a:r>
            <a:r>
              <a:rPr lang="en-CA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will appear on the right hand side of your word document after the checker scans your document for errors.</a:t>
            </a:r>
          </a:p>
          <a:p>
            <a:endParaRPr lang="en-CA" sz="1200" b="0" i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CA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 will provide you feedback in the following fashion: </a:t>
            </a:r>
            <a:endParaRPr lang="en-CA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CA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CA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5.</a:t>
            </a:r>
            <a:r>
              <a:rPr lang="en-CA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CA" sz="1200" b="1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Inspection Results </a:t>
            </a:r>
            <a:r>
              <a:rPr lang="en-CA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along with </a:t>
            </a:r>
            <a:r>
              <a:rPr lang="en-CA" sz="1200" b="1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Tips</a:t>
            </a:r>
            <a:r>
              <a:rPr lang="en-CA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 how to mane the proper repairs will be posted in the dialog box. </a:t>
            </a:r>
          </a:p>
          <a:p>
            <a:r>
              <a:rPr lang="en-CA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</a:t>
            </a:r>
            <a:r>
              <a:rPr lang="en-CA" sz="1200" b="1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Additional Information </a:t>
            </a:r>
            <a:r>
              <a:rPr lang="en-CA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will be posted Directly under </a:t>
            </a:r>
            <a:r>
              <a:rPr lang="en-CA" sz="1200" b="1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Inspections and Tips </a:t>
            </a:r>
            <a:endParaRPr lang="en-CA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591991-1E05-440D-809E-412764424352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89342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5787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A3FA88A-F8F7-4759-A54B-7CC1FEDC8A32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AE27B75-B0BA-44E1-9F56-09BB81586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787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78823" y="4409389"/>
            <a:ext cx="1143055" cy="694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0" y="0"/>
            <a:ext cx="9144000" cy="4324350"/>
          </a:xfrm>
          <a:prstGeom prst="rect">
            <a:avLst/>
          </a:prstGeom>
          <a:solidFill>
            <a:srgbClr val="004236"/>
          </a:solidFill>
          <a:ln>
            <a:solidFill>
              <a:srgbClr val="0042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046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91679" y="1123950"/>
            <a:ext cx="656064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</a:rPr>
              <a:t>Introduction</a:t>
            </a:r>
            <a:endParaRPr lang="en-US" sz="96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19572" y="2693610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2400" b="1" dirty="0" smtClean="0">
                <a:solidFill>
                  <a:schemeClr val="bg1"/>
                </a:solidFill>
              </a:rPr>
              <a:t>This document will show you how to Use Accessibility checker within word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58459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19250" y="133351"/>
            <a:ext cx="5905500" cy="4071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0070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27068" y="145174"/>
            <a:ext cx="2289865" cy="4102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0070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66700" y="1428750"/>
            <a:ext cx="8610600" cy="200054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CA" sz="2400" b="1" dirty="0" smtClean="0">
                <a:solidFill>
                  <a:schemeClr val="bg2"/>
                </a:solidFill>
              </a:rPr>
              <a:t>If you experience any problems in using Accessibly Checker within Word, Please don’t hesitate to contact King’s ITS at:  </a:t>
            </a:r>
            <a:endParaRPr lang="en-CA" sz="2500" b="1" u="sng" dirty="0">
              <a:solidFill>
                <a:schemeClr val="bg1"/>
              </a:solidFill>
            </a:endParaRPr>
          </a:p>
          <a:p>
            <a:pPr algn="ctr"/>
            <a:endParaRPr lang="en-CA" sz="2800" b="1" dirty="0" smtClean="0">
              <a:solidFill>
                <a:schemeClr val="bg1"/>
              </a:solidFill>
            </a:endParaRPr>
          </a:p>
          <a:p>
            <a:pPr algn="ctr"/>
            <a:r>
              <a:rPr lang="en-CA" sz="2800" b="1" dirty="0" smtClean="0">
                <a:solidFill>
                  <a:schemeClr val="bg1"/>
                </a:solidFill>
              </a:rPr>
              <a:t>helpdesk@kings.uwo.ca</a:t>
            </a:r>
            <a:endParaRPr lang="en-CA" sz="2000" b="1" dirty="0" smtClean="0">
              <a:solidFill>
                <a:schemeClr val="bg1"/>
              </a:solidFill>
            </a:endParaRPr>
          </a:p>
          <a:p>
            <a:pPr algn="ctr"/>
            <a:endParaRPr lang="en-CA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070390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 Master Template</Template>
  <TotalTime>34</TotalTime>
  <Words>185</Words>
  <Application>Microsoft Office PowerPoint</Application>
  <PresentationFormat>On-screen Show (16:9)</PresentationFormat>
  <Paragraphs>22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Theme1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McKendrick</dc:creator>
  <cp:lastModifiedBy>user</cp:lastModifiedBy>
  <cp:revision>8</cp:revision>
  <dcterms:created xsi:type="dcterms:W3CDTF">2013-10-22T18:42:42Z</dcterms:created>
  <dcterms:modified xsi:type="dcterms:W3CDTF">2014-02-19T14:13:13Z</dcterms:modified>
</cp:coreProperties>
</file>