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60" r:id="rId6"/>
    <p:sldId id="263" r:id="rId7"/>
    <p:sldId id="271" r:id="rId8"/>
    <p:sldId id="262" r:id="rId9"/>
    <p:sldId id="266" r:id="rId10"/>
    <p:sldId id="265" r:id="rId11"/>
    <p:sldId id="267" r:id="rId12"/>
    <p:sldId id="259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4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7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8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2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7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7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6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8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2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5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45D3-CBEB-494C-8F97-DC6D494C0A0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95D7-30E9-4757-8050-6F13FFB59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2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s.uwo.ca/current-students/student-affairs/residenc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kingsuniversitycollege.campusdish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s.uwo.ca/future-students/for-parent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s.uwo.ca/covid-19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s.uwo.ca/about-kings/visitor-info/upcoming-event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s.uwo.ca/current-students/student-affairs/" TargetMode="External"/><Relationship Id="rId2" Type="http://schemas.openxmlformats.org/officeDocument/2006/relationships/hyperlink" Target="https://www.kings.uwo.ca/about-kings/hours-of-oper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6147" y="1141025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and Supporter Session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6147" y="3331450"/>
            <a:ext cx="9144000" cy="1655762"/>
          </a:xfrm>
        </p:spPr>
        <p:txBody>
          <a:bodyPr/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August 25th,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0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Residence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move in day occur (Sept 5</a:t>
            </a:r>
            <a:r>
              <a:rPr lang="en-US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2021)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residence be like?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event of positive case, what will happen?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King’s guaranteeing residence for January 2022?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Residence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https://www.kings.uwo.ca/current-students/student-affairs/residence/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984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Cafeteria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there be limited food options in the cafeteria?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the cafeteria work for students wanting to get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food?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limited hours?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Services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://kingsuniversitycollege.campusdish.com/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Dates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5</a:t>
            </a:r>
            <a:r>
              <a:rPr lang="en-US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Move In Day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5-12th- Orientation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8</a:t>
            </a:r>
            <a:r>
              <a:rPr lang="en-US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First day of classes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16th- Last day to add full course/first term half course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 Out – Health Plan is Sept 23rd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1st,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to November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2021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Reading Week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12</a:t>
            </a:r>
            <a:r>
              <a:rPr lang="en-US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Last day to drop first term half course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30</a:t>
            </a:r>
            <a:r>
              <a:rPr lang="en-US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Last day to drop full course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9</a:t>
            </a:r>
            <a:r>
              <a:rPr lang="en-US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Fall/Winter term ends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10, 2021 to December 21,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Mid-year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 period.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70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Up to Date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Thing’s at King’s Weekly Newsletter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Newsletter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https://www.kings.uwo.ca/future-students/for-parents/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King’s Website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75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449" y="2305892"/>
            <a:ext cx="10515600" cy="1325563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7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Frequently Asked Questions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Key Dates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Up to Date !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and Answer Period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6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613" y="2455182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Introductions/Overview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04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613" y="2455182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to Transition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485" y="2455182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Frequently Asked Questions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5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4236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and Safety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be restrictions on the number of people allowed on campus?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students don’t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abide by health and safety measures on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campus?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King’s ensure all students are safe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Updates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://www.kings.uwo.ca/covid-19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6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4236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Vaccination Process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Students will required to show proof of vaccination </a:t>
            </a: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Students can requests an accommodation i.e. medical grounds , will still need to participate in testing</a:t>
            </a: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MASKING is </a:t>
            </a:r>
            <a:r>
              <a:rPr lang="en-US" u="sng" dirty="0" smtClean="0">
                <a:solidFill>
                  <a:schemeClr val="bg1"/>
                </a:solidFill>
              </a:rPr>
              <a:t>mandatory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0" lv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75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 Life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be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clubs/activities?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there be events? What will that look like?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Life/Events</a:t>
            </a:r>
          </a:p>
          <a:p>
            <a:pPr marL="0" lvl="0" indent="0">
              <a:buNone/>
            </a:pP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 of Event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>
                <a:hlinkClick r:id="rId2"/>
              </a:rPr>
              <a:t>https://www.kings.uwo.ca/about-kings/visitor-info/upcoming-events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6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on Campus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services  be open for in-person support, questions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advisement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://www.kings.uwo.ca/about-kings/hours-of-operation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Affairs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https://www.kings.uwo.ca/current-students/student-affairs/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5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341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Parent and Supporter Session</vt:lpstr>
      <vt:lpstr>Agenda</vt:lpstr>
      <vt:lpstr>Introductions/Overview</vt:lpstr>
      <vt:lpstr>Tips to Transition</vt:lpstr>
      <vt:lpstr>Frequently Asked Questions</vt:lpstr>
      <vt:lpstr>Health and Safety</vt:lpstr>
      <vt:lpstr>Vaccination Process</vt:lpstr>
      <vt:lpstr>Campus Life</vt:lpstr>
      <vt:lpstr>Services on Campus</vt:lpstr>
      <vt:lpstr>Residence</vt:lpstr>
      <vt:lpstr>Cafeteria</vt:lpstr>
      <vt:lpstr>Key Dates</vt:lpstr>
      <vt:lpstr>Stay Up to Date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Year Webinar</dc:title>
  <dc:creator>Stacie Merritt</dc:creator>
  <cp:lastModifiedBy>Joe Henry</cp:lastModifiedBy>
  <cp:revision>13</cp:revision>
  <dcterms:created xsi:type="dcterms:W3CDTF">2020-08-11T15:24:21Z</dcterms:created>
  <dcterms:modified xsi:type="dcterms:W3CDTF">2022-04-28T17:35:49Z</dcterms:modified>
</cp:coreProperties>
</file>