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6" r:id="rId5"/>
    <p:sldId id="270" r:id="rId6"/>
    <p:sldId id="268" r:id="rId7"/>
    <p:sldId id="289" r:id="rId8"/>
    <p:sldId id="291" r:id="rId9"/>
    <p:sldId id="269" r:id="rId10"/>
    <p:sldId id="274" r:id="rId11"/>
    <p:sldId id="275" r:id="rId12"/>
    <p:sldId id="277" r:id="rId13"/>
    <p:sldId id="278" r:id="rId14"/>
    <p:sldId id="279" r:id="rId15"/>
    <p:sldId id="282" r:id="rId16"/>
    <p:sldId id="272" r:id="rId17"/>
    <p:sldId id="287" r:id="rId18"/>
    <p:sldId id="288" r:id="rId19"/>
    <p:sldId id="26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F4F2A1-8F70-4893-B8EE-D8D429DF79DB}" v="3" dt="2023-02-08T21:21:37.899"/>
    <p1510:client id="{48DF1CA6-DF5F-4A44-80C0-D0F7C21E56FF}" v="15" dt="2023-02-08T21:02:28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53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596DCF-C4CF-472D-9E02-B63DF39D9F5C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7ACE3E-C917-4EAC-85F3-7BAF6FB609CB}">
      <dgm:prSet phldrT="[Text]"/>
      <dgm:spPr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endParaRPr lang="en-US" dirty="0"/>
        </a:p>
      </dgm:t>
    </dgm:pt>
    <dgm:pt modelId="{DD55A0AB-D9FC-4946-9FA1-3D1A85FBD8E6}" type="parTrans" cxnId="{850A5D99-41DF-4CE1-A628-80C1EA349994}">
      <dgm:prSet/>
      <dgm:spPr/>
      <dgm:t>
        <a:bodyPr/>
        <a:lstStyle/>
        <a:p>
          <a:endParaRPr lang="en-US"/>
        </a:p>
      </dgm:t>
    </dgm:pt>
    <dgm:pt modelId="{06F60569-03D8-4478-9E3C-733C35E739B1}" type="sibTrans" cxnId="{850A5D99-41DF-4CE1-A628-80C1EA349994}">
      <dgm:prSet/>
      <dgm:spPr/>
      <dgm:t>
        <a:bodyPr/>
        <a:lstStyle/>
        <a:p>
          <a:endParaRPr lang="en-US"/>
        </a:p>
      </dgm:t>
    </dgm:pt>
    <dgm:pt modelId="{F1A8D600-71AA-4332-8A7F-83422436E5A0}">
      <dgm:prSet phldrT="[Text]"/>
      <dgm:spPr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endParaRPr lang="en-US" dirty="0"/>
        </a:p>
      </dgm:t>
    </dgm:pt>
    <dgm:pt modelId="{A087F9A2-C72F-4F01-81B8-69C2FB95D899}" type="parTrans" cxnId="{3090A704-D89C-4DE4-A624-863ED51E6E61}">
      <dgm:prSet/>
      <dgm:spPr/>
      <dgm:t>
        <a:bodyPr/>
        <a:lstStyle/>
        <a:p>
          <a:endParaRPr lang="en-US"/>
        </a:p>
      </dgm:t>
    </dgm:pt>
    <dgm:pt modelId="{C58EA9FA-1CC9-4A68-95FE-BAA99B80FEA5}" type="sibTrans" cxnId="{3090A704-D89C-4DE4-A624-863ED51E6E61}">
      <dgm:prSet/>
      <dgm:spPr/>
      <dgm:t>
        <a:bodyPr/>
        <a:lstStyle/>
        <a:p>
          <a:endParaRPr lang="en-US"/>
        </a:p>
      </dgm:t>
    </dgm:pt>
    <dgm:pt modelId="{9790C685-E24D-4A6E-8AF0-F186A3727301}">
      <dgm:prSet phldrT="[Text]"/>
      <dgm:spPr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endParaRPr lang="en-US" dirty="0"/>
        </a:p>
      </dgm:t>
    </dgm:pt>
    <dgm:pt modelId="{EBB50555-E972-427F-8AAF-5BEEB4E4B470}" type="parTrans" cxnId="{C1E2B5C2-EB80-479D-A834-9EE301A0E683}">
      <dgm:prSet/>
      <dgm:spPr/>
      <dgm:t>
        <a:bodyPr/>
        <a:lstStyle/>
        <a:p>
          <a:endParaRPr lang="en-US"/>
        </a:p>
      </dgm:t>
    </dgm:pt>
    <dgm:pt modelId="{BD069DDA-CED3-4923-B241-6827EA89EBFE}" type="sibTrans" cxnId="{C1E2B5C2-EB80-479D-A834-9EE301A0E683}">
      <dgm:prSet/>
      <dgm:spPr/>
      <dgm:t>
        <a:bodyPr/>
        <a:lstStyle/>
        <a:p>
          <a:endParaRPr lang="en-US"/>
        </a:p>
      </dgm:t>
    </dgm:pt>
    <dgm:pt modelId="{DEA2F350-ABE7-4E53-91A1-01A76B6A9A77}">
      <dgm:prSet/>
      <dgm:spPr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endParaRPr lang="en-US" dirty="0"/>
        </a:p>
      </dgm:t>
    </dgm:pt>
    <dgm:pt modelId="{18B1CB29-2329-48B4-A4C2-8D329F176BA0}" type="parTrans" cxnId="{F5F7B03F-777D-4061-8CBE-6414B7545592}">
      <dgm:prSet/>
      <dgm:spPr/>
      <dgm:t>
        <a:bodyPr/>
        <a:lstStyle/>
        <a:p>
          <a:endParaRPr lang="en-US"/>
        </a:p>
      </dgm:t>
    </dgm:pt>
    <dgm:pt modelId="{61F7F32B-4C87-4B57-8126-8A9BD6F52F31}" type="sibTrans" cxnId="{F5F7B03F-777D-4061-8CBE-6414B7545592}">
      <dgm:prSet/>
      <dgm:spPr/>
      <dgm:t>
        <a:bodyPr/>
        <a:lstStyle/>
        <a:p>
          <a:endParaRPr lang="en-US"/>
        </a:p>
      </dgm:t>
    </dgm:pt>
    <dgm:pt modelId="{8FDCF5D4-7961-4739-8CEC-DCC4021F6AAA}">
      <dgm:prSet/>
      <dgm:spPr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  <dgm:t>
        <a:bodyPr/>
        <a:lstStyle/>
        <a:p>
          <a:endParaRPr lang="en-US" dirty="0"/>
        </a:p>
      </dgm:t>
    </dgm:pt>
    <dgm:pt modelId="{79C714E1-6C2B-45D1-A7B3-0ACE111588CB}" type="sibTrans" cxnId="{CC17002A-ED59-4ABC-8F5B-8C1ACDD92699}">
      <dgm:prSet/>
      <dgm:spPr/>
      <dgm:t>
        <a:bodyPr/>
        <a:lstStyle/>
        <a:p>
          <a:endParaRPr lang="en-US"/>
        </a:p>
      </dgm:t>
    </dgm:pt>
    <dgm:pt modelId="{054EE46A-D2C2-469E-858F-36DFEBD622BC}" type="parTrans" cxnId="{CC17002A-ED59-4ABC-8F5B-8C1ACDD92699}">
      <dgm:prSet/>
      <dgm:spPr/>
      <dgm:t>
        <a:bodyPr/>
        <a:lstStyle/>
        <a:p>
          <a:endParaRPr lang="en-US"/>
        </a:p>
      </dgm:t>
    </dgm:pt>
    <dgm:pt modelId="{8FCCAC46-0C1E-49AB-878E-9F0B90E1DEAB}" type="pres">
      <dgm:prSet presAssocID="{1F596DCF-C4CF-472D-9E02-B63DF39D9F5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5F6E4D-2D90-4DE8-845D-B67A978731B6}" type="pres">
      <dgm:prSet presAssocID="{1F596DCF-C4CF-472D-9E02-B63DF39D9F5C}" presName="wedge1" presStyleLbl="node1" presStyleIdx="0" presStyleCnt="5" custScaleX="100003" custScaleY="102152" custLinFactNeighborX="-148" custLinFactNeighborY="395"/>
      <dgm:spPr/>
      <dgm:t>
        <a:bodyPr/>
        <a:lstStyle/>
        <a:p>
          <a:endParaRPr lang="en-US"/>
        </a:p>
      </dgm:t>
    </dgm:pt>
    <dgm:pt modelId="{61E68B24-368A-4573-BD2B-52BBA64A359B}" type="pres">
      <dgm:prSet presAssocID="{1F596DCF-C4CF-472D-9E02-B63DF39D9F5C}" presName="dummy1a" presStyleCnt="0"/>
      <dgm:spPr/>
    </dgm:pt>
    <dgm:pt modelId="{6D4D787D-BDAE-40C6-A604-5B75AE0DD0B3}" type="pres">
      <dgm:prSet presAssocID="{1F596DCF-C4CF-472D-9E02-B63DF39D9F5C}" presName="dummy1b" presStyleCnt="0"/>
      <dgm:spPr/>
    </dgm:pt>
    <dgm:pt modelId="{8C1DA940-D532-4BF4-AF47-5BB95650C8E1}" type="pres">
      <dgm:prSet presAssocID="{1F596DCF-C4CF-472D-9E02-B63DF39D9F5C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B7798-8E3E-4D90-A4CE-EDC08679DBC2}" type="pres">
      <dgm:prSet presAssocID="{1F596DCF-C4CF-472D-9E02-B63DF39D9F5C}" presName="wedge2" presStyleLbl="node1" presStyleIdx="1" presStyleCnt="5"/>
      <dgm:spPr/>
      <dgm:t>
        <a:bodyPr/>
        <a:lstStyle/>
        <a:p>
          <a:endParaRPr lang="en-US"/>
        </a:p>
      </dgm:t>
    </dgm:pt>
    <dgm:pt modelId="{32A08FBB-EEC8-473E-A533-CFC3D07F6421}" type="pres">
      <dgm:prSet presAssocID="{1F596DCF-C4CF-472D-9E02-B63DF39D9F5C}" presName="dummy2a" presStyleCnt="0"/>
      <dgm:spPr/>
    </dgm:pt>
    <dgm:pt modelId="{8F6DB64A-CAF6-4B84-AA1C-FC38CAB913B4}" type="pres">
      <dgm:prSet presAssocID="{1F596DCF-C4CF-472D-9E02-B63DF39D9F5C}" presName="dummy2b" presStyleCnt="0"/>
      <dgm:spPr/>
    </dgm:pt>
    <dgm:pt modelId="{654127D6-866E-42F3-82AD-FA1DA87CE357}" type="pres">
      <dgm:prSet presAssocID="{1F596DCF-C4CF-472D-9E02-B63DF39D9F5C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A5372-6126-4636-8E1A-16A00E158074}" type="pres">
      <dgm:prSet presAssocID="{1F596DCF-C4CF-472D-9E02-B63DF39D9F5C}" presName="wedge3" presStyleLbl="node1" presStyleIdx="2" presStyleCnt="5" custScaleX="92879"/>
      <dgm:spPr/>
      <dgm:t>
        <a:bodyPr/>
        <a:lstStyle/>
        <a:p>
          <a:endParaRPr lang="en-US"/>
        </a:p>
      </dgm:t>
    </dgm:pt>
    <dgm:pt modelId="{BCF620DF-3034-4F24-8C11-5F45981D618C}" type="pres">
      <dgm:prSet presAssocID="{1F596DCF-C4CF-472D-9E02-B63DF39D9F5C}" presName="dummy3a" presStyleCnt="0"/>
      <dgm:spPr/>
    </dgm:pt>
    <dgm:pt modelId="{B114F8B3-F014-48D7-9F96-504E47520DE5}" type="pres">
      <dgm:prSet presAssocID="{1F596DCF-C4CF-472D-9E02-B63DF39D9F5C}" presName="dummy3b" presStyleCnt="0"/>
      <dgm:spPr/>
    </dgm:pt>
    <dgm:pt modelId="{EFEC19C4-BB9C-484B-94E5-0DA44209BA80}" type="pres">
      <dgm:prSet presAssocID="{1F596DCF-C4CF-472D-9E02-B63DF39D9F5C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EAE00-75DB-4653-AB5C-D0A1B2BE65B9}" type="pres">
      <dgm:prSet presAssocID="{1F596DCF-C4CF-472D-9E02-B63DF39D9F5C}" presName="wedge4" presStyleLbl="node1" presStyleIdx="3" presStyleCnt="5" custScaleX="97004"/>
      <dgm:spPr/>
      <dgm:t>
        <a:bodyPr/>
        <a:lstStyle/>
        <a:p>
          <a:endParaRPr lang="en-US"/>
        </a:p>
      </dgm:t>
    </dgm:pt>
    <dgm:pt modelId="{60CB4BBA-1159-4FFA-B9DA-1A5B56546288}" type="pres">
      <dgm:prSet presAssocID="{1F596DCF-C4CF-472D-9E02-B63DF39D9F5C}" presName="dummy4a" presStyleCnt="0"/>
      <dgm:spPr/>
    </dgm:pt>
    <dgm:pt modelId="{A954B04C-2E9C-48CF-A789-E9521246A301}" type="pres">
      <dgm:prSet presAssocID="{1F596DCF-C4CF-472D-9E02-B63DF39D9F5C}" presName="dummy4b" presStyleCnt="0"/>
      <dgm:spPr/>
    </dgm:pt>
    <dgm:pt modelId="{7E10BFFB-D5E8-4704-8F10-1D283DAF8FE7}" type="pres">
      <dgm:prSet presAssocID="{1F596DCF-C4CF-472D-9E02-B63DF39D9F5C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CAA3F-CBFF-4DD5-B0A0-7B02C493E3A8}" type="pres">
      <dgm:prSet presAssocID="{1F596DCF-C4CF-472D-9E02-B63DF39D9F5C}" presName="wedge5" presStyleLbl="node1" presStyleIdx="4" presStyleCnt="5"/>
      <dgm:spPr/>
      <dgm:t>
        <a:bodyPr/>
        <a:lstStyle/>
        <a:p>
          <a:endParaRPr lang="en-US"/>
        </a:p>
      </dgm:t>
    </dgm:pt>
    <dgm:pt modelId="{65287E23-DEF3-4122-8F40-8BF06AE39538}" type="pres">
      <dgm:prSet presAssocID="{1F596DCF-C4CF-472D-9E02-B63DF39D9F5C}" presName="dummy5a" presStyleCnt="0"/>
      <dgm:spPr/>
    </dgm:pt>
    <dgm:pt modelId="{D4617503-159D-46A7-9239-EFA8DB310C6A}" type="pres">
      <dgm:prSet presAssocID="{1F596DCF-C4CF-472D-9E02-B63DF39D9F5C}" presName="dummy5b" presStyleCnt="0"/>
      <dgm:spPr/>
    </dgm:pt>
    <dgm:pt modelId="{031736FB-D245-4135-A2D0-7F0921733C5C}" type="pres">
      <dgm:prSet presAssocID="{1F596DCF-C4CF-472D-9E02-B63DF39D9F5C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552693-FDE9-42FB-BE0D-1E2DE5B05A38}" type="pres">
      <dgm:prSet presAssocID="{06F60569-03D8-4478-9E3C-733C35E739B1}" presName="arrowWedge1" presStyleLbl="fgSibTrans2D1" presStyleIdx="0" presStyleCnt="5" custLinFactNeighborX="-723" custLinFactNeighborY="-210"/>
      <dgm:spPr>
        <a:solidFill>
          <a:srgbClr val="FFC000"/>
        </a:solidFill>
      </dgm:spPr>
    </dgm:pt>
    <dgm:pt modelId="{76965C3C-F2F6-45C5-93F0-73FB94CC1E99}" type="pres">
      <dgm:prSet presAssocID="{61F7F32B-4C87-4B57-8126-8A9BD6F52F31}" presName="arrowWedge2" presStyleLbl="fgSibTrans2D1" presStyleIdx="1" presStyleCnt="5"/>
      <dgm:spPr>
        <a:solidFill>
          <a:srgbClr val="FFC000"/>
        </a:solidFill>
      </dgm:spPr>
    </dgm:pt>
    <dgm:pt modelId="{8B78F6E7-0FF5-4186-A62D-C764FD92AE3E}" type="pres">
      <dgm:prSet presAssocID="{C58EA9FA-1CC9-4A68-95FE-BAA99B80FEA5}" presName="arrowWedge3" presStyleLbl="fgSibTrans2D1" presStyleIdx="2" presStyleCnt="5"/>
      <dgm:spPr>
        <a:solidFill>
          <a:srgbClr val="FFC000"/>
        </a:solidFill>
      </dgm:spPr>
    </dgm:pt>
    <dgm:pt modelId="{6F131FAE-37F1-427C-8A14-145475B7EEC8}" type="pres">
      <dgm:prSet presAssocID="{BD069DDA-CED3-4923-B241-6827EA89EBFE}" presName="arrowWedge4" presStyleLbl="fgSibTrans2D1" presStyleIdx="3" presStyleCnt="5"/>
      <dgm:spPr>
        <a:solidFill>
          <a:srgbClr val="FFC000"/>
        </a:solidFill>
      </dgm:spPr>
    </dgm:pt>
    <dgm:pt modelId="{065F75D2-C8CB-4403-A504-3A4BF942764E}" type="pres">
      <dgm:prSet presAssocID="{79C714E1-6C2B-45D1-A7B3-0ACE111588CB}" presName="arrowWedge5" presStyleLbl="fgSibTrans2D1" presStyleIdx="4" presStyleCnt="5" custScaleX="102406" custLinFactNeighborX="446" custLinFactNeighborY="142"/>
      <dgm:spPr>
        <a:solidFill>
          <a:srgbClr val="FFC000"/>
        </a:solidFill>
      </dgm:spPr>
    </dgm:pt>
  </dgm:ptLst>
  <dgm:cxnLst>
    <dgm:cxn modelId="{147358E9-25C6-495D-BD60-FD86B241C7AF}" type="presOf" srcId="{F1A8D600-71AA-4332-8A7F-83422436E5A0}" destId="{EFEC19C4-BB9C-484B-94E5-0DA44209BA80}" srcOrd="1" destOrd="0" presId="urn:microsoft.com/office/officeart/2005/8/layout/cycle8"/>
    <dgm:cxn modelId="{D7D5FB28-A88D-4D34-A558-B74E6A497B45}" type="presOf" srcId="{8FDCF5D4-7961-4739-8CEC-DCC4021F6AAA}" destId="{899CAA3F-CBFF-4DD5-B0A0-7B02C493E3A8}" srcOrd="0" destOrd="0" presId="urn:microsoft.com/office/officeart/2005/8/layout/cycle8"/>
    <dgm:cxn modelId="{D73C754C-8B61-486E-8960-3451C0C538F0}" type="presOf" srcId="{F1A8D600-71AA-4332-8A7F-83422436E5A0}" destId="{E5BA5372-6126-4636-8E1A-16A00E158074}" srcOrd="0" destOrd="0" presId="urn:microsoft.com/office/officeart/2005/8/layout/cycle8"/>
    <dgm:cxn modelId="{79DEE10C-03D2-42A7-B444-61E26AB484A8}" type="presOf" srcId="{9790C685-E24D-4A6E-8AF0-F186A3727301}" destId="{C71EAE00-75DB-4653-AB5C-D0A1B2BE65B9}" srcOrd="0" destOrd="0" presId="urn:microsoft.com/office/officeart/2005/8/layout/cycle8"/>
    <dgm:cxn modelId="{C60F2D53-9EBA-4A1D-9796-65E5965C38A8}" type="presOf" srcId="{DEA2F350-ABE7-4E53-91A1-01A76B6A9A77}" destId="{DA1B7798-8E3E-4D90-A4CE-EDC08679DBC2}" srcOrd="0" destOrd="0" presId="urn:microsoft.com/office/officeart/2005/8/layout/cycle8"/>
    <dgm:cxn modelId="{6EEEFAAD-ABE0-49EC-AE55-43EE123EB45D}" type="presOf" srcId="{8FDCF5D4-7961-4739-8CEC-DCC4021F6AAA}" destId="{031736FB-D245-4135-A2D0-7F0921733C5C}" srcOrd="1" destOrd="0" presId="urn:microsoft.com/office/officeart/2005/8/layout/cycle8"/>
    <dgm:cxn modelId="{F5F7B03F-777D-4061-8CBE-6414B7545592}" srcId="{1F596DCF-C4CF-472D-9E02-B63DF39D9F5C}" destId="{DEA2F350-ABE7-4E53-91A1-01A76B6A9A77}" srcOrd="1" destOrd="0" parTransId="{18B1CB29-2329-48B4-A4C2-8D329F176BA0}" sibTransId="{61F7F32B-4C87-4B57-8126-8A9BD6F52F31}"/>
    <dgm:cxn modelId="{850A5D99-41DF-4CE1-A628-80C1EA349994}" srcId="{1F596DCF-C4CF-472D-9E02-B63DF39D9F5C}" destId="{5D7ACE3E-C917-4EAC-85F3-7BAF6FB609CB}" srcOrd="0" destOrd="0" parTransId="{DD55A0AB-D9FC-4946-9FA1-3D1A85FBD8E6}" sibTransId="{06F60569-03D8-4478-9E3C-733C35E739B1}"/>
    <dgm:cxn modelId="{CC17002A-ED59-4ABC-8F5B-8C1ACDD92699}" srcId="{1F596DCF-C4CF-472D-9E02-B63DF39D9F5C}" destId="{8FDCF5D4-7961-4739-8CEC-DCC4021F6AAA}" srcOrd="4" destOrd="0" parTransId="{054EE46A-D2C2-469E-858F-36DFEBD622BC}" sibTransId="{79C714E1-6C2B-45D1-A7B3-0ACE111588CB}"/>
    <dgm:cxn modelId="{C1E2B5C2-EB80-479D-A834-9EE301A0E683}" srcId="{1F596DCF-C4CF-472D-9E02-B63DF39D9F5C}" destId="{9790C685-E24D-4A6E-8AF0-F186A3727301}" srcOrd="3" destOrd="0" parTransId="{EBB50555-E972-427F-8AAF-5BEEB4E4B470}" sibTransId="{BD069DDA-CED3-4923-B241-6827EA89EBFE}"/>
    <dgm:cxn modelId="{A3B6A37C-207C-4767-BD39-54203DF7517D}" type="presOf" srcId="{1F596DCF-C4CF-472D-9E02-B63DF39D9F5C}" destId="{8FCCAC46-0C1E-49AB-878E-9F0B90E1DEAB}" srcOrd="0" destOrd="0" presId="urn:microsoft.com/office/officeart/2005/8/layout/cycle8"/>
    <dgm:cxn modelId="{9EB4FA98-4BA4-4370-9FC5-1456D6A8A164}" type="presOf" srcId="{5D7ACE3E-C917-4EAC-85F3-7BAF6FB609CB}" destId="{1E5F6E4D-2D90-4DE8-845D-B67A978731B6}" srcOrd="0" destOrd="0" presId="urn:microsoft.com/office/officeart/2005/8/layout/cycle8"/>
    <dgm:cxn modelId="{3090A704-D89C-4DE4-A624-863ED51E6E61}" srcId="{1F596DCF-C4CF-472D-9E02-B63DF39D9F5C}" destId="{F1A8D600-71AA-4332-8A7F-83422436E5A0}" srcOrd="2" destOrd="0" parTransId="{A087F9A2-C72F-4F01-81B8-69C2FB95D899}" sibTransId="{C58EA9FA-1CC9-4A68-95FE-BAA99B80FEA5}"/>
    <dgm:cxn modelId="{B5EA682A-248B-4EA4-AD6F-0122D23F4DCD}" type="presOf" srcId="{9790C685-E24D-4A6E-8AF0-F186A3727301}" destId="{7E10BFFB-D5E8-4704-8F10-1D283DAF8FE7}" srcOrd="1" destOrd="0" presId="urn:microsoft.com/office/officeart/2005/8/layout/cycle8"/>
    <dgm:cxn modelId="{46697023-0762-4D0E-85BA-8BA9758B8022}" type="presOf" srcId="{DEA2F350-ABE7-4E53-91A1-01A76B6A9A77}" destId="{654127D6-866E-42F3-82AD-FA1DA87CE357}" srcOrd="1" destOrd="0" presId="urn:microsoft.com/office/officeart/2005/8/layout/cycle8"/>
    <dgm:cxn modelId="{E804954D-5E00-4013-B5CE-BB26AEDF0A33}" type="presOf" srcId="{5D7ACE3E-C917-4EAC-85F3-7BAF6FB609CB}" destId="{8C1DA940-D532-4BF4-AF47-5BB95650C8E1}" srcOrd="1" destOrd="0" presId="urn:microsoft.com/office/officeart/2005/8/layout/cycle8"/>
    <dgm:cxn modelId="{C73496E4-C8E6-43EC-B767-1833C4220952}" type="presParOf" srcId="{8FCCAC46-0C1E-49AB-878E-9F0B90E1DEAB}" destId="{1E5F6E4D-2D90-4DE8-845D-B67A978731B6}" srcOrd="0" destOrd="0" presId="urn:microsoft.com/office/officeart/2005/8/layout/cycle8"/>
    <dgm:cxn modelId="{33C94A05-6B03-45FD-BAF2-1AEC37A73779}" type="presParOf" srcId="{8FCCAC46-0C1E-49AB-878E-9F0B90E1DEAB}" destId="{61E68B24-368A-4573-BD2B-52BBA64A359B}" srcOrd="1" destOrd="0" presId="urn:microsoft.com/office/officeart/2005/8/layout/cycle8"/>
    <dgm:cxn modelId="{026E4277-339A-4FFD-93F2-1B8F67997ECD}" type="presParOf" srcId="{8FCCAC46-0C1E-49AB-878E-9F0B90E1DEAB}" destId="{6D4D787D-BDAE-40C6-A604-5B75AE0DD0B3}" srcOrd="2" destOrd="0" presId="urn:microsoft.com/office/officeart/2005/8/layout/cycle8"/>
    <dgm:cxn modelId="{76C7A0B1-D766-49B8-B55C-CAADEBC65FD4}" type="presParOf" srcId="{8FCCAC46-0C1E-49AB-878E-9F0B90E1DEAB}" destId="{8C1DA940-D532-4BF4-AF47-5BB95650C8E1}" srcOrd="3" destOrd="0" presId="urn:microsoft.com/office/officeart/2005/8/layout/cycle8"/>
    <dgm:cxn modelId="{B4BBC431-3874-4482-A3A0-75D611CC9B07}" type="presParOf" srcId="{8FCCAC46-0C1E-49AB-878E-9F0B90E1DEAB}" destId="{DA1B7798-8E3E-4D90-A4CE-EDC08679DBC2}" srcOrd="4" destOrd="0" presId="urn:microsoft.com/office/officeart/2005/8/layout/cycle8"/>
    <dgm:cxn modelId="{79F148CB-B017-4394-8F1F-854F54F75F7B}" type="presParOf" srcId="{8FCCAC46-0C1E-49AB-878E-9F0B90E1DEAB}" destId="{32A08FBB-EEC8-473E-A533-CFC3D07F6421}" srcOrd="5" destOrd="0" presId="urn:microsoft.com/office/officeart/2005/8/layout/cycle8"/>
    <dgm:cxn modelId="{400AA457-620B-4831-8DD2-FC241CE59877}" type="presParOf" srcId="{8FCCAC46-0C1E-49AB-878E-9F0B90E1DEAB}" destId="{8F6DB64A-CAF6-4B84-AA1C-FC38CAB913B4}" srcOrd="6" destOrd="0" presId="urn:microsoft.com/office/officeart/2005/8/layout/cycle8"/>
    <dgm:cxn modelId="{F5E223B3-A642-4B8D-8D3A-0FF029384E90}" type="presParOf" srcId="{8FCCAC46-0C1E-49AB-878E-9F0B90E1DEAB}" destId="{654127D6-866E-42F3-82AD-FA1DA87CE357}" srcOrd="7" destOrd="0" presId="urn:microsoft.com/office/officeart/2005/8/layout/cycle8"/>
    <dgm:cxn modelId="{4D580914-0472-4FC7-93EF-376E3B274804}" type="presParOf" srcId="{8FCCAC46-0C1E-49AB-878E-9F0B90E1DEAB}" destId="{E5BA5372-6126-4636-8E1A-16A00E158074}" srcOrd="8" destOrd="0" presId="urn:microsoft.com/office/officeart/2005/8/layout/cycle8"/>
    <dgm:cxn modelId="{889F51D4-1E5B-4427-B36A-AB5DAC5FEE8E}" type="presParOf" srcId="{8FCCAC46-0C1E-49AB-878E-9F0B90E1DEAB}" destId="{BCF620DF-3034-4F24-8C11-5F45981D618C}" srcOrd="9" destOrd="0" presId="urn:microsoft.com/office/officeart/2005/8/layout/cycle8"/>
    <dgm:cxn modelId="{569567F8-F401-47A7-AD70-D3A6F6D06707}" type="presParOf" srcId="{8FCCAC46-0C1E-49AB-878E-9F0B90E1DEAB}" destId="{B114F8B3-F014-48D7-9F96-504E47520DE5}" srcOrd="10" destOrd="0" presId="urn:microsoft.com/office/officeart/2005/8/layout/cycle8"/>
    <dgm:cxn modelId="{E872616B-30F0-4668-B3FF-F2C35F4DC40A}" type="presParOf" srcId="{8FCCAC46-0C1E-49AB-878E-9F0B90E1DEAB}" destId="{EFEC19C4-BB9C-484B-94E5-0DA44209BA80}" srcOrd="11" destOrd="0" presId="urn:microsoft.com/office/officeart/2005/8/layout/cycle8"/>
    <dgm:cxn modelId="{71A7D3F3-A967-46EE-B6E3-1FAD5EAEE7E9}" type="presParOf" srcId="{8FCCAC46-0C1E-49AB-878E-9F0B90E1DEAB}" destId="{C71EAE00-75DB-4653-AB5C-D0A1B2BE65B9}" srcOrd="12" destOrd="0" presId="urn:microsoft.com/office/officeart/2005/8/layout/cycle8"/>
    <dgm:cxn modelId="{4AA3C60D-1CDD-4B26-B94C-2FED72CF5CFB}" type="presParOf" srcId="{8FCCAC46-0C1E-49AB-878E-9F0B90E1DEAB}" destId="{60CB4BBA-1159-4FFA-B9DA-1A5B56546288}" srcOrd="13" destOrd="0" presId="urn:microsoft.com/office/officeart/2005/8/layout/cycle8"/>
    <dgm:cxn modelId="{F433B305-0388-4311-9873-6320E926F2CB}" type="presParOf" srcId="{8FCCAC46-0C1E-49AB-878E-9F0B90E1DEAB}" destId="{A954B04C-2E9C-48CF-A789-E9521246A301}" srcOrd="14" destOrd="0" presId="urn:microsoft.com/office/officeart/2005/8/layout/cycle8"/>
    <dgm:cxn modelId="{4DB32C50-3AFD-43CC-81DD-ADF7E65DE829}" type="presParOf" srcId="{8FCCAC46-0C1E-49AB-878E-9F0B90E1DEAB}" destId="{7E10BFFB-D5E8-4704-8F10-1D283DAF8FE7}" srcOrd="15" destOrd="0" presId="urn:microsoft.com/office/officeart/2005/8/layout/cycle8"/>
    <dgm:cxn modelId="{6927DD3A-846A-4A72-B906-6A18638CD043}" type="presParOf" srcId="{8FCCAC46-0C1E-49AB-878E-9F0B90E1DEAB}" destId="{899CAA3F-CBFF-4DD5-B0A0-7B02C493E3A8}" srcOrd="16" destOrd="0" presId="urn:microsoft.com/office/officeart/2005/8/layout/cycle8"/>
    <dgm:cxn modelId="{C6EC3CED-B861-481B-9E4E-185A257635BC}" type="presParOf" srcId="{8FCCAC46-0C1E-49AB-878E-9F0B90E1DEAB}" destId="{65287E23-DEF3-4122-8F40-8BF06AE39538}" srcOrd="17" destOrd="0" presId="urn:microsoft.com/office/officeart/2005/8/layout/cycle8"/>
    <dgm:cxn modelId="{577DE02F-B812-4EC5-8575-9A56CB335132}" type="presParOf" srcId="{8FCCAC46-0C1E-49AB-878E-9F0B90E1DEAB}" destId="{D4617503-159D-46A7-9239-EFA8DB310C6A}" srcOrd="18" destOrd="0" presId="urn:microsoft.com/office/officeart/2005/8/layout/cycle8"/>
    <dgm:cxn modelId="{894948D6-D96B-41E5-8555-AC0505006FB2}" type="presParOf" srcId="{8FCCAC46-0C1E-49AB-878E-9F0B90E1DEAB}" destId="{031736FB-D245-4135-A2D0-7F0921733C5C}" srcOrd="19" destOrd="0" presId="urn:microsoft.com/office/officeart/2005/8/layout/cycle8"/>
    <dgm:cxn modelId="{E4CA4050-992B-4450-ABD1-B257330BC917}" type="presParOf" srcId="{8FCCAC46-0C1E-49AB-878E-9F0B90E1DEAB}" destId="{1A552693-FDE9-42FB-BE0D-1E2DE5B05A38}" srcOrd="20" destOrd="0" presId="urn:microsoft.com/office/officeart/2005/8/layout/cycle8"/>
    <dgm:cxn modelId="{B0201C78-3E48-49BC-891E-224E4C56E9A4}" type="presParOf" srcId="{8FCCAC46-0C1E-49AB-878E-9F0B90E1DEAB}" destId="{76965C3C-F2F6-45C5-93F0-73FB94CC1E99}" srcOrd="21" destOrd="0" presId="urn:microsoft.com/office/officeart/2005/8/layout/cycle8"/>
    <dgm:cxn modelId="{44D8EF23-BAD2-4E72-9A36-6582690CA40E}" type="presParOf" srcId="{8FCCAC46-0C1E-49AB-878E-9F0B90E1DEAB}" destId="{8B78F6E7-0FF5-4186-A62D-C764FD92AE3E}" srcOrd="22" destOrd="0" presId="urn:microsoft.com/office/officeart/2005/8/layout/cycle8"/>
    <dgm:cxn modelId="{69A227D5-B2F8-47A4-AE5E-123E07CABC26}" type="presParOf" srcId="{8FCCAC46-0C1E-49AB-878E-9F0B90E1DEAB}" destId="{6F131FAE-37F1-427C-8A14-145475B7EEC8}" srcOrd="23" destOrd="0" presId="urn:microsoft.com/office/officeart/2005/8/layout/cycle8"/>
    <dgm:cxn modelId="{C3FFAE7B-78C7-4457-B0AD-ECDC2D199C33}" type="presParOf" srcId="{8FCCAC46-0C1E-49AB-878E-9F0B90E1DEAB}" destId="{065F75D2-C8CB-4403-A504-3A4BF942764E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E1B6AB-57A8-4A40-B359-79DEC472C654}" type="doc">
      <dgm:prSet loTypeId="urn:microsoft.com/office/officeart/2005/8/layout/hierarchy1" loCatId="hierarchy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46504BAD-1A0D-4FB7-93C6-6862034034D1}">
      <dgm:prSet custT="1"/>
      <dgm:spPr/>
      <dgm:t>
        <a:bodyPr/>
        <a:lstStyle/>
        <a:p>
          <a:r>
            <a:rPr lang="en-US" sz="2800" b="1" dirty="0"/>
            <a:t>20 credit B.A</a:t>
          </a:r>
          <a:r>
            <a:rPr lang="en-US" sz="2600" b="1" dirty="0"/>
            <a:t>.</a:t>
          </a:r>
        </a:p>
      </dgm:t>
    </dgm:pt>
    <dgm:pt modelId="{FF0AE7FF-12E2-4A21-9091-D3CB70EB0A1F}" type="parTrans" cxnId="{7B55CD8F-BF83-48F5-A042-119B3764A7A2}">
      <dgm:prSet/>
      <dgm:spPr/>
      <dgm:t>
        <a:bodyPr/>
        <a:lstStyle/>
        <a:p>
          <a:endParaRPr lang="en-US"/>
        </a:p>
      </dgm:t>
    </dgm:pt>
    <dgm:pt modelId="{4BB393AD-65C3-49F4-AD03-7CE433EAA5E6}" type="sibTrans" cxnId="{7B55CD8F-BF83-48F5-A042-119B3764A7A2}">
      <dgm:prSet/>
      <dgm:spPr/>
      <dgm:t>
        <a:bodyPr/>
        <a:lstStyle/>
        <a:p>
          <a:endParaRPr lang="en-US"/>
        </a:p>
      </dgm:t>
    </dgm:pt>
    <dgm:pt modelId="{18E16B57-9B2F-4EAC-8051-2E1BC1F1CB8A}">
      <dgm:prSet/>
      <dgm:spPr/>
      <dgm:t>
        <a:bodyPr/>
        <a:lstStyle/>
        <a:p>
          <a:r>
            <a:rPr lang="en-US" b="1" dirty="0"/>
            <a:t>Year 1 credits (5.0)</a:t>
          </a:r>
        </a:p>
      </dgm:t>
    </dgm:pt>
    <dgm:pt modelId="{B122D806-FCCE-4B31-8E12-6CEFE96FAE85}" type="parTrans" cxnId="{C63C2250-F709-4E8D-A754-737A0893B9F5}">
      <dgm:prSet/>
      <dgm:spPr/>
      <dgm:t>
        <a:bodyPr/>
        <a:lstStyle/>
        <a:p>
          <a:endParaRPr lang="en-US"/>
        </a:p>
      </dgm:t>
    </dgm:pt>
    <dgm:pt modelId="{0630745C-89F4-4F09-8EAE-51628C24C568}" type="sibTrans" cxnId="{C63C2250-F709-4E8D-A754-737A0893B9F5}">
      <dgm:prSet/>
      <dgm:spPr/>
      <dgm:t>
        <a:bodyPr/>
        <a:lstStyle/>
        <a:p>
          <a:endParaRPr lang="en-US"/>
        </a:p>
      </dgm:t>
    </dgm:pt>
    <dgm:pt modelId="{EF15C924-D561-4061-955F-A7D95BE71FB2}">
      <dgm:prSet/>
      <dgm:spPr/>
      <dgm:t>
        <a:bodyPr/>
        <a:lstStyle/>
        <a:p>
          <a:r>
            <a:rPr lang="en-US" b="1" dirty="0"/>
            <a:t>Electives</a:t>
          </a:r>
        </a:p>
      </dgm:t>
    </dgm:pt>
    <dgm:pt modelId="{40C8B14C-4E02-47F0-8E06-3F2D96B5BF4A}" type="parTrans" cxnId="{C66EE0D1-3FA2-4410-A669-82BCCE158BDE}">
      <dgm:prSet/>
      <dgm:spPr/>
      <dgm:t>
        <a:bodyPr/>
        <a:lstStyle/>
        <a:p>
          <a:endParaRPr lang="en-US"/>
        </a:p>
      </dgm:t>
    </dgm:pt>
    <dgm:pt modelId="{80B63A88-0D6C-4A05-BFF5-8BAF8974459A}" type="sibTrans" cxnId="{C66EE0D1-3FA2-4410-A669-82BCCE158BDE}">
      <dgm:prSet/>
      <dgm:spPr/>
      <dgm:t>
        <a:bodyPr/>
        <a:lstStyle/>
        <a:p>
          <a:endParaRPr lang="en-US"/>
        </a:p>
      </dgm:t>
    </dgm:pt>
    <dgm:pt modelId="{EB2E77E0-1163-40C3-A991-843643713D0D}">
      <dgm:prSet/>
      <dgm:spPr/>
      <dgm:t>
        <a:bodyPr/>
        <a:lstStyle/>
        <a:p>
          <a:r>
            <a:rPr lang="en-US" b="1" dirty="0"/>
            <a:t>Module/s</a:t>
          </a:r>
        </a:p>
      </dgm:t>
    </dgm:pt>
    <dgm:pt modelId="{E8F6924F-6706-4EF4-AFD8-CCAFA1A930C4}" type="parTrans" cxnId="{82AAE185-4BBC-4FE9-B74D-44F13BD5D0EB}">
      <dgm:prSet/>
      <dgm:spPr/>
      <dgm:t>
        <a:bodyPr/>
        <a:lstStyle/>
        <a:p>
          <a:endParaRPr lang="en-US"/>
        </a:p>
      </dgm:t>
    </dgm:pt>
    <dgm:pt modelId="{EA5BAC7B-02BE-47E7-A6F1-EA0D0768A3DF}" type="sibTrans" cxnId="{82AAE185-4BBC-4FE9-B74D-44F13BD5D0EB}">
      <dgm:prSet/>
      <dgm:spPr/>
      <dgm:t>
        <a:bodyPr/>
        <a:lstStyle/>
        <a:p>
          <a:endParaRPr lang="en-US"/>
        </a:p>
      </dgm:t>
    </dgm:pt>
    <dgm:pt modelId="{E04433E4-ABF6-4ADF-8360-4BA2B97A9D7B}">
      <dgm:prSet custT="1"/>
      <dgm:spPr/>
      <dgm:t>
        <a:bodyPr/>
        <a:lstStyle/>
        <a:p>
          <a:r>
            <a:rPr lang="en-US" sz="2000" b="0" dirty="0"/>
            <a:t>E.g.: </a:t>
          </a:r>
        </a:p>
        <a:p>
          <a:r>
            <a:rPr lang="en-US" sz="2000" b="0" dirty="0"/>
            <a:t>World Religions Major</a:t>
          </a:r>
        </a:p>
      </dgm:t>
    </dgm:pt>
    <dgm:pt modelId="{7430DD0E-E654-4F7B-B5C3-63F4E33C10EA}" type="parTrans" cxnId="{7A7066FA-D766-4D3B-8260-67049EBA8FD9}">
      <dgm:prSet/>
      <dgm:spPr/>
      <dgm:t>
        <a:bodyPr/>
        <a:lstStyle/>
        <a:p>
          <a:endParaRPr lang="en-US"/>
        </a:p>
      </dgm:t>
    </dgm:pt>
    <dgm:pt modelId="{104AA166-B80F-4D23-AFB7-BF7DADE95C1F}" type="sibTrans" cxnId="{7A7066FA-D766-4D3B-8260-67049EBA8FD9}">
      <dgm:prSet/>
      <dgm:spPr/>
      <dgm:t>
        <a:bodyPr/>
        <a:lstStyle/>
        <a:p>
          <a:endParaRPr lang="en-US"/>
        </a:p>
      </dgm:t>
    </dgm:pt>
    <dgm:pt modelId="{16839F7F-FB43-4DF4-B7BF-3F35FC2AA362}">
      <dgm:prSet/>
      <dgm:spPr/>
      <dgm:t>
        <a:bodyPr/>
        <a:lstStyle/>
        <a:p>
          <a:r>
            <a:rPr lang="en-US" dirty="0"/>
            <a:t>E.g.:</a:t>
          </a:r>
        </a:p>
        <a:p>
          <a:r>
            <a:rPr lang="en-US" dirty="0"/>
            <a:t>French Language and Lit. Minor</a:t>
          </a:r>
        </a:p>
      </dgm:t>
    </dgm:pt>
    <dgm:pt modelId="{A12B515F-168B-46E0-B369-AA72742F9E2C}" type="parTrans" cxnId="{9BD20B41-8F48-493F-B1E7-5689F94E8BE2}">
      <dgm:prSet/>
      <dgm:spPr/>
      <dgm:t>
        <a:bodyPr/>
        <a:lstStyle/>
        <a:p>
          <a:endParaRPr lang="en-US"/>
        </a:p>
      </dgm:t>
    </dgm:pt>
    <dgm:pt modelId="{48C0FE7E-4CC6-465C-9733-A9C74BE73F0E}" type="sibTrans" cxnId="{9BD20B41-8F48-493F-B1E7-5689F94E8BE2}">
      <dgm:prSet/>
      <dgm:spPr/>
      <dgm:t>
        <a:bodyPr/>
        <a:lstStyle/>
        <a:p>
          <a:endParaRPr lang="en-US"/>
        </a:p>
      </dgm:t>
    </dgm:pt>
    <dgm:pt modelId="{C24E3920-4FDC-4973-82CA-84BB4609B1FA}" type="pres">
      <dgm:prSet presAssocID="{96E1B6AB-57A8-4A40-B359-79DEC472C65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A720CC-6DDE-4D93-9C15-17D15E43B0BA}" type="pres">
      <dgm:prSet presAssocID="{46504BAD-1A0D-4FB7-93C6-6862034034D1}" presName="hierRoot1" presStyleCnt="0"/>
      <dgm:spPr/>
    </dgm:pt>
    <dgm:pt modelId="{1377A998-AD96-4ABA-9CF2-82DDD6775AB6}" type="pres">
      <dgm:prSet presAssocID="{46504BAD-1A0D-4FB7-93C6-6862034034D1}" presName="composite" presStyleCnt="0"/>
      <dgm:spPr/>
    </dgm:pt>
    <dgm:pt modelId="{1EBACCC3-7207-430B-A625-329362AB1B67}" type="pres">
      <dgm:prSet presAssocID="{46504BAD-1A0D-4FB7-93C6-6862034034D1}" presName="background" presStyleLbl="node0" presStyleIdx="0" presStyleCnt="1"/>
      <dgm:spPr>
        <a:solidFill>
          <a:srgbClr val="FFC000"/>
        </a:solidFill>
      </dgm:spPr>
    </dgm:pt>
    <dgm:pt modelId="{42DC03A5-BD37-4DAE-9CD0-FC45AD7BFC21}" type="pres">
      <dgm:prSet presAssocID="{46504BAD-1A0D-4FB7-93C6-6862034034D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65E13C-0833-4C02-BAD6-D732434B257C}" type="pres">
      <dgm:prSet presAssocID="{46504BAD-1A0D-4FB7-93C6-6862034034D1}" presName="hierChild2" presStyleCnt="0"/>
      <dgm:spPr/>
    </dgm:pt>
    <dgm:pt modelId="{AC9DA6E3-BB62-4EC7-8248-DEE3A61B8695}" type="pres">
      <dgm:prSet presAssocID="{B122D806-FCCE-4B31-8E12-6CEFE96FAE85}" presName="Name10" presStyleLbl="parChTrans1D2" presStyleIdx="0" presStyleCnt="3"/>
      <dgm:spPr/>
      <dgm:t>
        <a:bodyPr/>
        <a:lstStyle/>
        <a:p>
          <a:endParaRPr lang="en-US"/>
        </a:p>
      </dgm:t>
    </dgm:pt>
    <dgm:pt modelId="{6002BC7B-121E-4D04-AAA0-96EDFB2447A3}" type="pres">
      <dgm:prSet presAssocID="{18E16B57-9B2F-4EAC-8051-2E1BC1F1CB8A}" presName="hierRoot2" presStyleCnt="0"/>
      <dgm:spPr/>
    </dgm:pt>
    <dgm:pt modelId="{A71D509B-23BF-461A-9354-7575FFD4D077}" type="pres">
      <dgm:prSet presAssocID="{18E16B57-9B2F-4EAC-8051-2E1BC1F1CB8A}" presName="composite2" presStyleCnt="0"/>
      <dgm:spPr/>
    </dgm:pt>
    <dgm:pt modelId="{5B9015B4-44DD-4F6A-9E1D-6A07FCC1454B}" type="pres">
      <dgm:prSet presAssocID="{18E16B57-9B2F-4EAC-8051-2E1BC1F1CB8A}" presName="background2" presStyleLbl="node2" presStyleIdx="0" presStyleCnt="3"/>
      <dgm:spPr>
        <a:solidFill>
          <a:srgbClr val="FFC000"/>
        </a:solidFill>
      </dgm:spPr>
    </dgm:pt>
    <dgm:pt modelId="{EA827C8D-AF0B-4CCA-BAE2-DEEEEBF7BB22}" type="pres">
      <dgm:prSet presAssocID="{18E16B57-9B2F-4EAC-8051-2E1BC1F1CB8A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25D72F-8F4A-48FA-93B9-382182122FF3}" type="pres">
      <dgm:prSet presAssocID="{18E16B57-9B2F-4EAC-8051-2E1BC1F1CB8A}" presName="hierChild3" presStyleCnt="0"/>
      <dgm:spPr/>
    </dgm:pt>
    <dgm:pt modelId="{E9AF5800-CA7A-4F05-A345-005B3416E741}" type="pres">
      <dgm:prSet presAssocID="{E8F6924F-6706-4EF4-AFD8-CCAFA1A930C4}" presName="Name10" presStyleLbl="parChTrans1D2" presStyleIdx="1" presStyleCnt="3"/>
      <dgm:spPr/>
      <dgm:t>
        <a:bodyPr/>
        <a:lstStyle/>
        <a:p>
          <a:endParaRPr lang="en-US"/>
        </a:p>
      </dgm:t>
    </dgm:pt>
    <dgm:pt modelId="{E96D840C-29E6-47A0-9A2F-64568FF05746}" type="pres">
      <dgm:prSet presAssocID="{EB2E77E0-1163-40C3-A991-843643713D0D}" presName="hierRoot2" presStyleCnt="0"/>
      <dgm:spPr/>
    </dgm:pt>
    <dgm:pt modelId="{3C7F88A1-9F96-4EE3-AA5F-CD918D953AEB}" type="pres">
      <dgm:prSet presAssocID="{EB2E77E0-1163-40C3-A991-843643713D0D}" presName="composite2" presStyleCnt="0"/>
      <dgm:spPr/>
    </dgm:pt>
    <dgm:pt modelId="{C9EA2710-3998-44E3-B57D-8BCAEF651EFC}" type="pres">
      <dgm:prSet presAssocID="{EB2E77E0-1163-40C3-A991-843643713D0D}" presName="background2" presStyleLbl="node2" presStyleIdx="1" presStyleCnt="3"/>
      <dgm:spPr>
        <a:solidFill>
          <a:srgbClr val="FFC000"/>
        </a:solidFill>
      </dgm:spPr>
    </dgm:pt>
    <dgm:pt modelId="{0D3FBABF-57E7-4AC8-9F82-10AE9F3E1F71}" type="pres">
      <dgm:prSet presAssocID="{EB2E77E0-1163-40C3-A991-843643713D0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A0EA56-BBF4-4FC5-8766-8C65478ACE24}" type="pres">
      <dgm:prSet presAssocID="{EB2E77E0-1163-40C3-A991-843643713D0D}" presName="hierChild3" presStyleCnt="0"/>
      <dgm:spPr/>
    </dgm:pt>
    <dgm:pt modelId="{42571BE2-0391-478B-9433-4AFDBDF1377F}" type="pres">
      <dgm:prSet presAssocID="{7430DD0E-E654-4F7B-B5C3-63F4E33C10EA}" presName="Name17" presStyleLbl="parChTrans1D3" presStyleIdx="0" presStyleCnt="2"/>
      <dgm:spPr/>
      <dgm:t>
        <a:bodyPr/>
        <a:lstStyle/>
        <a:p>
          <a:endParaRPr lang="en-US"/>
        </a:p>
      </dgm:t>
    </dgm:pt>
    <dgm:pt modelId="{AA2D3E71-6DE0-49B7-8B38-68D5F8461D71}" type="pres">
      <dgm:prSet presAssocID="{E04433E4-ABF6-4ADF-8360-4BA2B97A9D7B}" presName="hierRoot3" presStyleCnt="0"/>
      <dgm:spPr/>
    </dgm:pt>
    <dgm:pt modelId="{AC8C3EFF-FDC2-4E89-AC5C-1528BA9A62CD}" type="pres">
      <dgm:prSet presAssocID="{E04433E4-ABF6-4ADF-8360-4BA2B97A9D7B}" presName="composite3" presStyleCnt="0"/>
      <dgm:spPr/>
    </dgm:pt>
    <dgm:pt modelId="{5B464CBF-DF00-4A06-A811-6E8BE4BB7502}" type="pres">
      <dgm:prSet presAssocID="{E04433E4-ABF6-4ADF-8360-4BA2B97A9D7B}" presName="background3" presStyleLbl="node3" presStyleIdx="0" presStyleCnt="2"/>
      <dgm:spPr>
        <a:solidFill>
          <a:srgbClr val="FFC000"/>
        </a:solidFill>
      </dgm:spPr>
    </dgm:pt>
    <dgm:pt modelId="{CDE33763-7D8E-4FC9-8C20-2DA381025004}" type="pres">
      <dgm:prSet presAssocID="{E04433E4-ABF6-4ADF-8360-4BA2B97A9D7B}" presName="text3" presStyleLbl="fgAcc3" presStyleIdx="0" presStyleCnt="2" custScaleX="98636" custLinFactNeighborX="-28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44E59-890C-4382-86EA-5936CD59C5EF}" type="pres">
      <dgm:prSet presAssocID="{E04433E4-ABF6-4ADF-8360-4BA2B97A9D7B}" presName="hierChild4" presStyleCnt="0"/>
      <dgm:spPr/>
    </dgm:pt>
    <dgm:pt modelId="{263FBC54-E65A-4E2C-A284-AEEF391A3599}" type="pres">
      <dgm:prSet presAssocID="{A12B515F-168B-46E0-B369-AA72742F9E2C}" presName="Name17" presStyleLbl="parChTrans1D3" presStyleIdx="1" presStyleCnt="2"/>
      <dgm:spPr/>
      <dgm:t>
        <a:bodyPr/>
        <a:lstStyle/>
        <a:p>
          <a:endParaRPr lang="en-US"/>
        </a:p>
      </dgm:t>
    </dgm:pt>
    <dgm:pt modelId="{228E2168-5A21-4CD9-8A9F-E3721A7A2659}" type="pres">
      <dgm:prSet presAssocID="{16839F7F-FB43-4DF4-B7BF-3F35FC2AA362}" presName="hierRoot3" presStyleCnt="0"/>
      <dgm:spPr/>
    </dgm:pt>
    <dgm:pt modelId="{F7E9DD9E-881C-4CE4-A8E5-3A97D668C1CD}" type="pres">
      <dgm:prSet presAssocID="{16839F7F-FB43-4DF4-B7BF-3F35FC2AA362}" presName="composite3" presStyleCnt="0"/>
      <dgm:spPr/>
    </dgm:pt>
    <dgm:pt modelId="{6BA18CE9-3FE6-40ED-9DA8-1A9B8B5EF981}" type="pres">
      <dgm:prSet presAssocID="{16839F7F-FB43-4DF4-B7BF-3F35FC2AA362}" presName="background3" presStyleLbl="node3" presStyleIdx="1" presStyleCnt="2"/>
      <dgm:spPr>
        <a:solidFill>
          <a:srgbClr val="FFC000"/>
        </a:solidFill>
      </dgm:spPr>
    </dgm:pt>
    <dgm:pt modelId="{FFD77AC0-4CBF-495E-9B7E-C9C672B4C642}" type="pres">
      <dgm:prSet presAssocID="{16839F7F-FB43-4DF4-B7BF-3F35FC2AA362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4FE2D1-AE06-49E4-9EEA-C3DBE80AB2A7}" type="pres">
      <dgm:prSet presAssocID="{16839F7F-FB43-4DF4-B7BF-3F35FC2AA362}" presName="hierChild4" presStyleCnt="0"/>
      <dgm:spPr/>
    </dgm:pt>
    <dgm:pt modelId="{394F2466-A8AF-4529-B370-DA6B27A6AA05}" type="pres">
      <dgm:prSet presAssocID="{40C8B14C-4E02-47F0-8E06-3F2D96B5BF4A}" presName="Name10" presStyleLbl="parChTrans1D2" presStyleIdx="2" presStyleCnt="3"/>
      <dgm:spPr/>
      <dgm:t>
        <a:bodyPr/>
        <a:lstStyle/>
        <a:p>
          <a:endParaRPr lang="en-US"/>
        </a:p>
      </dgm:t>
    </dgm:pt>
    <dgm:pt modelId="{771834BD-EFC8-40A8-B551-44336F892D34}" type="pres">
      <dgm:prSet presAssocID="{EF15C924-D561-4061-955F-A7D95BE71FB2}" presName="hierRoot2" presStyleCnt="0"/>
      <dgm:spPr/>
    </dgm:pt>
    <dgm:pt modelId="{FE0C3A82-9D19-40D6-8AB0-24585F5FD615}" type="pres">
      <dgm:prSet presAssocID="{EF15C924-D561-4061-955F-A7D95BE71FB2}" presName="composite2" presStyleCnt="0"/>
      <dgm:spPr/>
    </dgm:pt>
    <dgm:pt modelId="{C1339314-A01A-4180-B004-EE7E39704F8B}" type="pres">
      <dgm:prSet presAssocID="{EF15C924-D561-4061-955F-A7D95BE71FB2}" presName="background2" presStyleLbl="node2" presStyleIdx="2" presStyleCnt="3"/>
      <dgm:spPr>
        <a:solidFill>
          <a:srgbClr val="FFC000"/>
        </a:solidFill>
      </dgm:spPr>
    </dgm:pt>
    <dgm:pt modelId="{31400DB0-B9A3-42E5-B57A-8E83EE6B04B0}" type="pres">
      <dgm:prSet presAssocID="{EF15C924-D561-4061-955F-A7D95BE71FB2}" presName="text2" presStyleLbl="fgAcc2" presStyleIdx="2" presStyleCnt="3" custLinFactNeighborY="-16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7CA967-0FA2-4347-BC58-EBF9D474119B}" type="pres">
      <dgm:prSet presAssocID="{EF15C924-D561-4061-955F-A7D95BE71FB2}" presName="hierChild3" presStyleCnt="0"/>
      <dgm:spPr/>
    </dgm:pt>
  </dgm:ptLst>
  <dgm:cxnLst>
    <dgm:cxn modelId="{C63C2250-F709-4E8D-A754-737A0893B9F5}" srcId="{46504BAD-1A0D-4FB7-93C6-6862034034D1}" destId="{18E16B57-9B2F-4EAC-8051-2E1BC1F1CB8A}" srcOrd="0" destOrd="0" parTransId="{B122D806-FCCE-4B31-8E12-6CEFE96FAE85}" sibTransId="{0630745C-89F4-4F09-8EAE-51628C24C568}"/>
    <dgm:cxn modelId="{C66EE0D1-3FA2-4410-A669-82BCCE158BDE}" srcId="{46504BAD-1A0D-4FB7-93C6-6862034034D1}" destId="{EF15C924-D561-4061-955F-A7D95BE71FB2}" srcOrd="2" destOrd="0" parTransId="{40C8B14C-4E02-47F0-8E06-3F2D96B5BF4A}" sibTransId="{80B63A88-0D6C-4A05-BFF5-8BAF8974459A}"/>
    <dgm:cxn modelId="{9BD20B41-8F48-493F-B1E7-5689F94E8BE2}" srcId="{EB2E77E0-1163-40C3-A991-843643713D0D}" destId="{16839F7F-FB43-4DF4-B7BF-3F35FC2AA362}" srcOrd="1" destOrd="0" parTransId="{A12B515F-168B-46E0-B369-AA72742F9E2C}" sibTransId="{48C0FE7E-4CC6-465C-9733-A9C74BE73F0E}"/>
    <dgm:cxn modelId="{4CE549DC-6595-4B28-AC6D-B2EFFF66D8E1}" type="presOf" srcId="{EF15C924-D561-4061-955F-A7D95BE71FB2}" destId="{31400DB0-B9A3-42E5-B57A-8E83EE6B04B0}" srcOrd="0" destOrd="0" presId="urn:microsoft.com/office/officeart/2005/8/layout/hierarchy1"/>
    <dgm:cxn modelId="{806A85FD-A6F6-4B9D-9D24-7255E5E508FC}" type="presOf" srcId="{40C8B14C-4E02-47F0-8E06-3F2D96B5BF4A}" destId="{394F2466-A8AF-4529-B370-DA6B27A6AA05}" srcOrd="0" destOrd="0" presId="urn:microsoft.com/office/officeart/2005/8/layout/hierarchy1"/>
    <dgm:cxn modelId="{7B55CD8F-BF83-48F5-A042-119B3764A7A2}" srcId="{96E1B6AB-57A8-4A40-B359-79DEC472C654}" destId="{46504BAD-1A0D-4FB7-93C6-6862034034D1}" srcOrd="0" destOrd="0" parTransId="{FF0AE7FF-12E2-4A21-9091-D3CB70EB0A1F}" sibTransId="{4BB393AD-65C3-49F4-AD03-7CE433EAA5E6}"/>
    <dgm:cxn modelId="{B57FF4F3-6762-4495-ABBA-47DE54236DB3}" type="presOf" srcId="{7430DD0E-E654-4F7B-B5C3-63F4E33C10EA}" destId="{42571BE2-0391-478B-9433-4AFDBDF1377F}" srcOrd="0" destOrd="0" presId="urn:microsoft.com/office/officeart/2005/8/layout/hierarchy1"/>
    <dgm:cxn modelId="{A6066C55-7EAD-427F-A27B-997E06E51C1E}" type="presOf" srcId="{E04433E4-ABF6-4ADF-8360-4BA2B97A9D7B}" destId="{CDE33763-7D8E-4FC9-8C20-2DA381025004}" srcOrd="0" destOrd="0" presId="urn:microsoft.com/office/officeart/2005/8/layout/hierarchy1"/>
    <dgm:cxn modelId="{82AAE185-4BBC-4FE9-B74D-44F13BD5D0EB}" srcId="{46504BAD-1A0D-4FB7-93C6-6862034034D1}" destId="{EB2E77E0-1163-40C3-A991-843643713D0D}" srcOrd="1" destOrd="0" parTransId="{E8F6924F-6706-4EF4-AFD8-CCAFA1A930C4}" sibTransId="{EA5BAC7B-02BE-47E7-A6F1-EA0D0768A3DF}"/>
    <dgm:cxn modelId="{47454800-645E-4D48-97A7-F5DEBEB072CC}" type="presOf" srcId="{E8F6924F-6706-4EF4-AFD8-CCAFA1A930C4}" destId="{E9AF5800-CA7A-4F05-A345-005B3416E741}" srcOrd="0" destOrd="0" presId="urn:microsoft.com/office/officeart/2005/8/layout/hierarchy1"/>
    <dgm:cxn modelId="{0D355981-45F9-4815-849A-F0BF15C5037D}" type="presOf" srcId="{96E1B6AB-57A8-4A40-B359-79DEC472C654}" destId="{C24E3920-4FDC-4973-82CA-84BB4609B1FA}" srcOrd="0" destOrd="0" presId="urn:microsoft.com/office/officeart/2005/8/layout/hierarchy1"/>
    <dgm:cxn modelId="{2431DA05-B01B-490C-8C05-AF60E7ED21CB}" type="presOf" srcId="{18E16B57-9B2F-4EAC-8051-2E1BC1F1CB8A}" destId="{EA827C8D-AF0B-4CCA-BAE2-DEEEEBF7BB22}" srcOrd="0" destOrd="0" presId="urn:microsoft.com/office/officeart/2005/8/layout/hierarchy1"/>
    <dgm:cxn modelId="{7A7066FA-D766-4D3B-8260-67049EBA8FD9}" srcId="{EB2E77E0-1163-40C3-A991-843643713D0D}" destId="{E04433E4-ABF6-4ADF-8360-4BA2B97A9D7B}" srcOrd="0" destOrd="0" parTransId="{7430DD0E-E654-4F7B-B5C3-63F4E33C10EA}" sibTransId="{104AA166-B80F-4D23-AFB7-BF7DADE95C1F}"/>
    <dgm:cxn modelId="{1AADAF9B-7693-4CF3-B536-61934A3F31F2}" type="presOf" srcId="{A12B515F-168B-46E0-B369-AA72742F9E2C}" destId="{263FBC54-E65A-4E2C-A284-AEEF391A3599}" srcOrd="0" destOrd="0" presId="urn:microsoft.com/office/officeart/2005/8/layout/hierarchy1"/>
    <dgm:cxn modelId="{0B374918-0237-4BD9-9ADC-ED4343E282C4}" type="presOf" srcId="{46504BAD-1A0D-4FB7-93C6-6862034034D1}" destId="{42DC03A5-BD37-4DAE-9CD0-FC45AD7BFC21}" srcOrd="0" destOrd="0" presId="urn:microsoft.com/office/officeart/2005/8/layout/hierarchy1"/>
    <dgm:cxn modelId="{DF00123D-5C2F-4D5F-A7C4-BAE8B2CD5884}" type="presOf" srcId="{16839F7F-FB43-4DF4-B7BF-3F35FC2AA362}" destId="{FFD77AC0-4CBF-495E-9B7E-C9C672B4C642}" srcOrd="0" destOrd="0" presId="urn:microsoft.com/office/officeart/2005/8/layout/hierarchy1"/>
    <dgm:cxn modelId="{739E3FE0-24EA-4A43-B1C2-AC5AD19F522B}" type="presOf" srcId="{B122D806-FCCE-4B31-8E12-6CEFE96FAE85}" destId="{AC9DA6E3-BB62-4EC7-8248-DEE3A61B8695}" srcOrd="0" destOrd="0" presId="urn:microsoft.com/office/officeart/2005/8/layout/hierarchy1"/>
    <dgm:cxn modelId="{61FC358D-A4BD-45BF-981C-72BC1272EB0B}" type="presOf" srcId="{EB2E77E0-1163-40C3-A991-843643713D0D}" destId="{0D3FBABF-57E7-4AC8-9F82-10AE9F3E1F71}" srcOrd="0" destOrd="0" presId="urn:microsoft.com/office/officeart/2005/8/layout/hierarchy1"/>
    <dgm:cxn modelId="{3BAD70B7-6387-406E-A407-9080B34A99E7}" type="presParOf" srcId="{C24E3920-4FDC-4973-82CA-84BB4609B1FA}" destId="{46A720CC-6DDE-4D93-9C15-17D15E43B0BA}" srcOrd="0" destOrd="0" presId="urn:microsoft.com/office/officeart/2005/8/layout/hierarchy1"/>
    <dgm:cxn modelId="{E18E29F2-4589-421C-9898-4A9D44C1D140}" type="presParOf" srcId="{46A720CC-6DDE-4D93-9C15-17D15E43B0BA}" destId="{1377A998-AD96-4ABA-9CF2-82DDD6775AB6}" srcOrd="0" destOrd="0" presId="urn:microsoft.com/office/officeart/2005/8/layout/hierarchy1"/>
    <dgm:cxn modelId="{62A72989-8FF0-4E41-AC87-4F2A44B876BA}" type="presParOf" srcId="{1377A998-AD96-4ABA-9CF2-82DDD6775AB6}" destId="{1EBACCC3-7207-430B-A625-329362AB1B67}" srcOrd="0" destOrd="0" presId="urn:microsoft.com/office/officeart/2005/8/layout/hierarchy1"/>
    <dgm:cxn modelId="{C3806442-01B8-4174-BA18-D7EB2298C64D}" type="presParOf" srcId="{1377A998-AD96-4ABA-9CF2-82DDD6775AB6}" destId="{42DC03A5-BD37-4DAE-9CD0-FC45AD7BFC21}" srcOrd="1" destOrd="0" presId="urn:microsoft.com/office/officeart/2005/8/layout/hierarchy1"/>
    <dgm:cxn modelId="{9898D238-FD57-4706-9DEC-D5165AF92C94}" type="presParOf" srcId="{46A720CC-6DDE-4D93-9C15-17D15E43B0BA}" destId="{7365E13C-0833-4C02-BAD6-D732434B257C}" srcOrd="1" destOrd="0" presId="urn:microsoft.com/office/officeart/2005/8/layout/hierarchy1"/>
    <dgm:cxn modelId="{1FEC33C1-586E-4428-A20B-439B84D920F9}" type="presParOf" srcId="{7365E13C-0833-4C02-BAD6-D732434B257C}" destId="{AC9DA6E3-BB62-4EC7-8248-DEE3A61B8695}" srcOrd="0" destOrd="0" presId="urn:microsoft.com/office/officeart/2005/8/layout/hierarchy1"/>
    <dgm:cxn modelId="{9B6A6826-8A9D-4997-A38E-7B1C7D67CF06}" type="presParOf" srcId="{7365E13C-0833-4C02-BAD6-D732434B257C}" destId="{6002BC7B-121E-4D04-AAA0-96EDFB2447A3}" srcOrd="1" destOrd="0" presId="urn:microsoft.com/office/officeart/2005/8/layout/hierarchy1"/>
    <dgm:cxn modelId="{258DD5E8-8E73-4AEA-839C-5AECA7C92601}" type="presParOf" srcId="{6002BC7B-121E-4D04-AAA0-96EDFB2447A3}" destId="{A71D509B-23BF-461A-9354-7575FFD4D077}" srcOrd="0" destOrd="0" presId="urn:microsoft.com/office/officeart/2005/8/layout/hierarchy1"/>
    <dgm:cxn modelId="{5EDA1893-C0BC-4DFF-9A1C-B3D37189F2D6}" type="presParOf" srcId="{A71D509B-23BF-461A-9354-7575FFD4D077}" destId="{5B9015B4-44DD-4F6A-9E1D-6A07FCC1454B}" srcOrd="0" destOrd="0" presId="urn:microsoft.com/office/officeart/2005/8/layout/hierarchy1"/>
    <dgm:cxn modelId="{20229C46-D014-4BD4-933D-1EF31CB9C4F6}" type="presParOf" srcId="{A71D509B-23BF-461A-9354-7575FFD4D077}" destId="{EA827C8D-AF0B-4CCA-BAE2-DEEEEBF7BB22}" srcOrd="1" destOrd="0" presId="urn:microsoft.com/office/officeart/2005/8/layout/hierarchy1"/>
    <dgm:cxn modelId="{3E3F47DE-635A-4395-B385-15019742D20D}" type="presParOf" srcId="{6002BC7B-121E-4D04-AAA0-96EDFB2447A3}" destId="{6725D72F-8F4A-48FA-93B9-382182122FF3}" srcOrd="1" destOrd="0" presId="urn:microsoft.com/office/officeart/2005/8/layout/hierarchy1"/>
    <dgm:cxn modelId="{D814C5DC-234B-4003-985D-A6CEAA6C8165}" type="presParOf" srcId="{7365E13C-0833-4C02-BAD6-D732434B257C}" destId="{E9AF5800-CA7A-4F05-A345-005B3416E741}" srcOrd="2" destOrd="0" presId="urn:microsoft.com/office/officeart/2005/8/layout/hierarchy1"/>
    <dgm:cxn modelId="{22D4AE92-0A47-43F4-9DE9-43FD86D7C0EA}" type="presParOf" srcId="{7365E13C-0833-4C02-BAD6-D732434B257C}" destId="{E96D840C-29E6-47A0-9A2F-64568FF05746}" srcOrd="3" destOrd="0" presId="urn:microsoft.com/office/officeart/2005/8/layout/hierarchy1"/>
    <dgm:cxn modelId="{7DC608E2-6190-4A43-BF4A-F501961DC138}" type="presParOf" srcId="{E96D840C-29E6-47A0-9A2F-64568FF05746}" destId="{3C7F88A1-9F96-4EE3-AA5F-CD918D953AEB}" srcOrd="0" destOrd="0" presId="urn:microsoft.com/office/officeart/2005/8/layout/hierarchy1"/>
    <dgm:cxn modelId="{3491FC59-1ECB-4A91-861F-973CDB4DD633}" type="presParOf" srcId="{3C7F88A1-9F96-4EE3-AA5F-CD918D953AEB}" destId="{C9EA2710-3998-44E3-B57D-8BCAEF651EFC}" srcOrd="0" destOrd="0" presId="urn:microsoft.com/office/officeart/2005/8/layout/hierarchy1"/>
    <dgm:cxn modelId="{1170DC62-AC7A-460F-9C12-C35131300499}" type="presParOf" srcId="{3C7F88A1-9F96-4EE3-AA5F-CD918D953AEB}" destId="{0D3FBABF-57E7-4AC8-9F82-10AE9F3E1F71}" srcOrd="1" destOrd="0" presId="urn:microsoft.com/office/officeart/2005/8/layout/hierarchy1"/>
    <dgm:cxn modelId="{9A1E461D-CF16-49DE-8DAD-3B7EB317FCD1}" type="presParOf" srcId="{E96D840C-29E6-47A0-9A2F-64568FF05746}" destId="{E0A0EA56-BBF4-4FC5-8766-8C65478ACE24}" srcOrd="1" destOrd="0" presId="urn:microsoft.com/office/officeart/2005/8/layout/hierarchy1"/>
    <dgm:cxn modelId="{23D77A47-5C74-4A2A-B366-31FC09898759}" type="presParOf" srcId="{E0A0EA56-BBF4-4FC5-8766-8C65478ACE24}" destId="{42571BE2-0391-478B-9433-4AFDBDF1377F}" srcOrd="0" destOrd="0" presId="urn:microsoft.com/office/officeart/2005/8/layout/hierarchy1"/>
    <dgm:cxn modelId="{74D9F44A-AF14-4309-8586-06A658D8F3C8}" type="presParOf" srcId="{E0A0EA56-BBF4-4FC5-8766-8C65478ACE24}" destId="{AA2D3E71-6DE0-49B7-8B38-68D5F8461D71}" srcOrd="1" destOrd="0" presId="urn:microsoft.com/office/officeart/2005/8/layout/hierarchy1"/>
    <dgm:cxn modelId="{D110BD28-7043-4589-A3C8-A7E235F2E4B6}" type="presParOf" srcId="{AA2D3E71-6DE0-49B7-8B38-68D5F8461D71}" destId="{AC8C3EFF-FDC2-4E89-AC5C-1528BA9A62CD}" srcOrd="0" destOrd="0" presId="urn:microsoft.com/office/officeart/2005/8/layout/hierarchy1"/>
    <dgm:cxn modelId="{DA70F286-3146-4C02-92BE-C9DBC7F4A337}" type="presParOf" srcId="{AC8C3EFF-FDC2-4E89-AC5C-1528BA9A62CD}" destId="{5B464CBF-DF00-4A06-A811-6E8BE4BB7502}" srcOrd="0" destOrd="0" presId="urn:microsoft.com/office/officeart/2005/8/layout/hierarchy1"/>
    <dgm:cxn modelId="{27842FE9-89A5-48EF-A558-E8F9F36F69EA}" type="presParOf" srcId="{AC8C3EFF-FDC2-4E89-AC5C-1528BA9A62CD}" destId="{CDE33763-7D8E-4FC9-8C20-2DA381025004}" srcOrd="1" destOrd="0" presId="urn:microsoft.com/office/officeart/2005/8/layout/hierarchy1"/>
    <dgm:cxn modelId="{A01051D6-BF52-478B-BB23-477E27CFDA7E}" type="presParOf" srcId="{AA2D3E71-6DE0-49B7-8B38-68D5F8461D71}" destId="{42F44E59-890C-4382-86EA-5936CD59C5EF}" srcOrd="1" destOrd="0" presId="urn:microsoft.com/office/officeart/2005/8/layout/hierarchy1"/>
    <dgm:cxn modelId="{9A64206F-481C-4E6B-AA01-B521D16A1D29}" type="presParOf" srcId="{E0A0EA56-BBF4-4FC5-8766-8C65478ACE24}" destId="{263FBC54-E65A-4E2C-A284-AEEF391A3599}" srcOrd="2" destOrd="0" presId="urn:microsoft.com/office/officeart/2005/8/layout/hierarchy1"/>
    <dgm:cxn modelId="{138CBF10-A41E-4C76-99D3-90CF84F6836B}" type="presParOf" srcId="{E0A0EA56-BBF4-4FC5-8766-8C65478ACE24}" destId="{228E2168-5A21-4CD9-8A9F-E3721A7A2659}" srcOrd="3" destOrd="0" presId="urn:microsoft.com/office/officeart/2005/8/layout/hierarchy1"/>
    <dgm:cxn modelId="{EA57DF3E-0FD4-4A42-AF9A-E6DDC7DEE355}" type="presParOf" srcId="{228E2168-5A21-4CD9-8A9F-E3721A7A2659}" destId="{F7E9DD9E-881C-4CE4-A8E5-3A97D668C1CD}" srcOrd="0" destOrd="0" presId="urn:microsoft.com/office/officeart/2005/8/layout/hierarchy1"/>
    <dgm:cxn modelId="{D22643B8-269E-4080-B704-2C39F0FEC811}" type="presParOf" srcId="{F7E9DD9E-881C-4CE4-A8E5-3A97D668C1CD}" destId="{6BA18CE9-3FE6-40ED-9DA8-1A9B8B5EF981}" srcOrd="0" destOrd="0" presId="urn:microsoft.com/office/officeart/2005/8/layout/hierarchy1"/>
    <dgm:cxn modelId="{92B43DB0-219D-4E0E-BF64-A9535D2EDA6B}" type="presParOf" srcId="{F7E9DD9E-881C-4CE4-A8E5-3A97D668C1CD}" destId="{FFD77AC0-4CBF-495E-9B7E-C9C672B4C642}" srcOrd="1" destOrd="0" presId="urn:microsoft.com/office/officeart/2005/8/layout/hierarchy1"/>
    <dgm:cxn modelId="{C5E01BA7-3166-4AF2-9CB5-733CC7A89897}" type="presParOf" srcId="{228E2168-5A21-4CD9-8A9F-E3721A7A2659}" destId="{644FE2D1-AE06-49E4-9EEA-C3DBE80AB2A7}" srcOrd="1" destOrd="0" presId="urn:microsoft.com/office/officeart/2005/8/layout/hierarchy1"/>
    <dgm:cxn modelId="{C911F7F7-E1C4-43AC-AED8-20BAF659C055}" type="presParOf" srcId="{7365E13C-0833-4C02-BAD6-D732434B257C}" destId="{394F2466-A8AF-4529-B370-DA6B27A6AA05}" srcOrd="4" destOrd="0" presId="urn:microsoft.com/office/officeart/2005/8/layout/hierarchy1"/>
    <dgm:cxn modelId="{40F8D9E6-F94C-414B-886A-0A8AC9C9F7A5}" type="presParOf" srcId="{7365E13C-0833-4C02-BAD6-D732434B257C}" destId="{771834BD-EFC8-40A8-B551-44336F892D34}" srcOrd="5" destOrd="0" presId="urn:microsoft.com/office/officeart/2005/8/layout/hierarchy1"/>
    <dgm:cxn modelId="{21B51B3D-6379-4D7E-9165-404C13B11068}" type="presParOf" srcId="{771834BD-EFC8-40A8-B551-44336F892D34}" destId="{FE0C3A82-9D19-40D6-8AB0-24585F5FD615}" srcOrd="0" destOrd="0" presId="urn:microsoft.com/office/officeart/2005/8/layout/hierarchy1"/>
    <dgm:cxn modelId="{558E68B2-23AF-45E0-995E-4E41BB305681}" type="presParOf" srcId="{FE0C3A82-9D19-40D6-8AB0-24585F5FD615}" destId="{C1339314-A01A-4180-B004-EE7E39704F8B}" srcOrd="0" destOrd="0" presId="urn:microsoft.com/office/officeart/2005/8/layout/hierarchy1"/>
    <dgm:cxn modelId="{CA3E14F4-D294-49E3-B6D4-88E7049ECCA9}" type="presParOf" srcId="{FE0C3A82-9D19-40D6-8AB0-24585F5FD615}" destId="{31400DB0-B9A3-42E5-B57A-8E83EE6B04B0}" srcOrd="1" destOrd="0" presId="urn:microsoft.com/office/officeart/2005/8/layout/hierarchy1"/>
    <dgm:cxn modelId="{E78F2ADE-2446-4FDE-9E4A-3048D8C4780A}" type="presParOf" srcId="{771834BD-EFC8-40A8-B551-44336F892D34}" destId="{2E7CA967-0FA2-4347-BC58-EBF9D474119B}" srcOrd="1" destOrd="0" presId="urn:microsoft.com/office/officeart/2005/8/layout/hierarchy1"/>
  </dgm:cxnLst>
  <dgm:bg>
    <a:solidFill>
      <a:srgbClr val="18483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F6E4D-2D90-4DE8-845D-B67A978731B6}">
      <dsp:nvSpPr>
        <dsp:cNvPr id="0" name=""/>
        <dsp:cNvSpPr/>
      </dsp:nvSpPr>
      <dsp:spPr>
        <a:xfrm>
          <a:off x="1852633" y="366019"/>
          <a:ext cx="5065433" cy="5174286"/>
        </a:xfrm>
        <a:prstGeom prst="pie">
          <a:avLst>
            <a:gd name="adj1" fmla="val 16200000"/>
            <a:gd name="adj2" fmla="val 20520000"/>
          </a:avLst>
        </a:prstGeom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495101" y="1235792"/>
        <a:ext cx="1628175" cy="1108775"/>
      </dsp:txXfrm>
    </dsp:sp>
    <dsp:sp modelId="{DA1B7798-8E3E-4D90-A4CE-EDC08679DBC2}">
      <dsp:nvSpPr>
        <dsp:cNvPr id="0" name=""/>
        <dsp:cNvSpPr/>
      </dsp:nvSpPr>
      <dsp:spPr>
        <a:xfrm>
          <a:off x="1903622" y="535588"/>
          <a:ext cx="5065281" cy="5065281"/>
        </a:xfrm>
        <a:prstGeom prst="pie">
          <a:avLst>
            <a:gd name="adj1" fmla="val 20520000"/>
            <a:gd name="adj2" fmla="val 3240000"/>
          </a:avLst>
        </a:prstGeom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165905" y="2849939"/>
        <a:ext cx="1507524" cy="1206019"/>
      </dsp:txXfrm>
    </dsp:sp>
    <dsp:sp modelId="{E5BA5372-6126-4636-8E1A-16A00E158074}">
      <dsp:nvSpPr>
        <dsp:cNvPr id="0" name=""/>
        <dsp:cNvSpPr/>
      </dsp:nvSpPr>
      <dsp:spPr>
        <a:xfrm>
          <a:off x="1969400" y="618803"/>
          <a:ext cx="4704582" cy="5065281"/>
        </a:xfrm>
        <a:prstGeom prst="pie">
          <a:avLst>
            <a:gd name="adj1" fmla="val 3240000"/>
            <a:gd name="adj2" fmla="val 7560000"/>
          </a:avLst>
        </a:prstGeom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649608" y="4176560"/>
        <a:ext cx="1344166" cy="1326621"/>
      </dsp:txXfrm>
    </dsp:sp>
    <dsp:sp modelId="{C71EAE00-75DB-4653-AB5C-D0A1B2BE65B9}">
      <dsp:nvSpPr>
        <dsp:cNvPr id="0" name=""/>
        <dsp:cNvSpPr/>
      </dsp:nvSpPr>
      <dsp:spPr>
        <a:xfrm>
          <a:off x="1750356" y="535588"/>
          <a:ext cx="4913525" cy="5065281"/>
        </a:xfrm>
        <a:prstGeom prst="pie">
          <a:avLst>
            <a:gd name="adj1" fmla="val 7560000"/>
            <a:gd name="adj2" fmla="val 11880000"/>
          </a:avLst>
        </a:prstGeom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036979" y="2849939"/>
        <a:ext cx="1462358" cy="1206019"/>
      </dsp:txXfrm>
    </dsp:sp>
    <dsp:sp modelId="{899CAA3F-CBFF-4DD5-B0A0-7B02C493E3A8}">
      <dsp:nvSpPr>
        <dsp:cNvPr id="0" name=""/>
        <dsp:cNvSpPr/>
      </dsp:nvSpPr>
      <dsp:spPr>
        <a:xfrm>
          <a:off x="1717895" y="400514"/>
          <a:ext cx="5065281" cy="5065281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1">
                <a:lumMod val="2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512662" y="1251963"/>
        <a:ext cx="1628126" cy="1085417"/>
      </dsp:txXfrm>
    </dsp:sp>
    <dsp:sp modelId="{1A552693-FDE9-42FB-BE0D-1E2DE5B05A38}">
      <dsp:nvSpPr>
        <dsp:cNvPr id="0" name=""/>
        <dsp:cNvSpPr/>
      </dsp:nvSpPr>
      <dsp:spPr>
        <a:xfrm>
          <a:off x="1497749" y="94615"/>
          <a:ext cx="5692411" cy="5692411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65C3C-F2F6-45C5-93F0-73FB94CC1E99}">
      <dsp:nvSpPr>
        <dsp:cNvPr id="0" name=""/>
        <dsp:cNvSpPr/>
      </dsp:nvSpPr>
      <dsp:spPr>
        <a:xfrm>
          <a:off x="1590407" y="221978"/>
          <a:ext cx="5692411" cy="5692411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8F6E7-0FF5-4186-A62D-C764FD92AE3E}">
      <dsp:nvSpPr>
        <dsp:cNvPr id="0" name=""/>
        <dsp:cNvSpPr/>
      </dsp:nvSpPr>
      <dsp:spPr>
        <a:xfrm>
          <a:off x="1476767" y="305448"/>
          <a:ext cx="5692411" cy="5692411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31FAE-37F1-427C-8A14-145475B7EEC8}">
      <dsp:nvSpPr>
        <dsp:cNvPr id="0" name=""/>
        <dsp:cNvSpPr/>
      </dsp:nvSpPr>
      <dsp:spPr>
        <a:xfrm>
          <a:off x="1361103" y="221978"/>
          <a:ext cx="5692411" cy="5692411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F75D2-C8CB-4403-A504-3A4BF942764E}">
      <dsp:nvSpPr>
        <dsp:cNvPr id="0" name=""/>
        <dsp:cNvSpPr/>
      </dsp:nvSpPr>
      <dsp:spPr>
        <a:xfrm>
          <a:off x="1361477" y="95032"/>
          <a:ext cx="5829370" cy="5692411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2466-A8AF-4529-B370-DA6B27A6AA05}">
      <dsp:nvSpPr>
        <dsp:cNvPr id="0" name=""/>
        <dsp:cNvSpPr/>
      </dsp:nvSpPr>
      <dsp:spPr>
        <a:xfrm>
          <a:off x="3690140" y="1523879"/>
          <a:ext cx="2618809" cy="600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792"/>
              </a:lnTo>
              <a:lnTo>
                <a:pt x="2618809" y="401792"/>
              </a:lnTo>
              <a:lnTo>
                <a:pt x="2618809" y="60028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FBC54-E65A-4E2C-A284-AEEF391A3599}">
      <dsp:nvSpPr>
        <dsp:cNvPr id="0" name=""/>
        <dsp:cNvSpPr/>
      </dsp:nvSpPr>
      <dsp:spPr>
        <a:xfrm>
          <a:off x="3690140" y="3507627"/>
          <a:ext cx="1294791" cy="623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663"/>
              </a:lnTo>
              <a:lnTo>
                <a:pt x="1294791" y="424663"/>
              </a:lnTo>
              <a:lnTo>
                <a:pt x="1294791" y="623157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71BE2-0391-478B-9433-4AFDBDF1377F}">
      <dsp:nvSpPr>
        <dsp:cNvPr id="0" name=""/>
        <dsp:cNvSpPr/>
      </dsp:nvSpPr>
      <dsp:spPr>
        <a:xfrm>
          <a:off x="2318941" y="3507627"/>
          <a:ext cx="1371199" cy="623157"/>
        </a:xfrm>
        <a:custGeom>
          <a:avLst/>
          <a:gdLst/>
          <a:ahLst/>
          <a:cxnLst/>
          <a:rect l="0" t="0" r="0" b="0"/>
          <a:pathLst>
            <a:path>
              <a:moveTo>
                <a:pt x="1371199" y="0"/>
              </a:moveTo>
              <a:lnTo>
                <a:pt x="1371199" y="424663"/>
              </a:lnTo>
              <a:lnTo>
                <a:pt x="0" y="424663"/>
              </a:lnTo>
              <a:lnTo>
                <a:pt x="0" y="623157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F5800-CA7A-4F05-A345-005B3416E741}">
      <dsp:nvSpPr>
        <dsp:cNvPr id="0" name=""/>
        <dsp:cNvSpPr/>
      </dsp:nvSpPr>
      <dsp:spPr>
        <a:xfrm>
          <a:off x="3644420" y="1523879"/>
          <a:ext cx="91440" cy="6231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3157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9DA6E3-BB62-4EC7-8248-DEE3A61B8695}">
      <dsp:nvSpPr>
        <dsp:cNvPr id="0" name=""/>
        <dsp:cNvSpPr/>
      </dsp:nvSpPr>
      <dsp:spPr>
        <a:xfrm>
          <a:off x="1071331" y="1523879"/>
          <a:ext cx="2618809" cy="623157"/>
        </a:xfrm>
        <a:custGeom>
          <a:avLst/>
          <a:gdLst/>
          <a:ahLst/>
          <a:cxnLst/>
          <a:rect l="0" t="0" r="0" b="0"/>
          <a:pathLst>
            <a:path>
              <a:moveTo>
                <a:pt x="2618809" y="0"/>
              </a:moveTo>
              <a:lnTo>
                <a:pt x="2618809" y="424663"/>
              </a:lnTo>
              <a:lnTo>
                <a:pt x="0" y="424663"/>
              </a:lnTo>
              <a:lnTo>
                <a:pt x="0" y="623157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ACCC3-7207-430B-A625-329362AB1B67}">
      <dsp:nvSpPr>
        <dsp:cNvPr id="0" name=""/>
        <dsp:cNvSpPr/>
      </dsp:nvSpPr>
      <dsp:spPr>
        <a:xfrm>
          <a:off x="2618809" y="163289"/>
          <a:ext cx="2142662" cy="136059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DC03A5-BD37-4DAE-9CD0-FC45AD7BFC21}">
      <dsp:nvSpPr>
        <dsp:cNvPr id="0" name=""/>
        <dsp:cNvSpPr/>
      </dsp:nvSpPr>
      <dsp:spPr>
        <a:xfrm>
          <a:off x="2856883" y="389458"/>
          <a:ext cx="2142662" cy="1360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20 credit B.A</a:t>
          </a:r>
          <a:r>
            <a:rPr lang="en-US" sz="2600" b="1" kern="1200" dirty="0"/>
            <a:t>.</a:t>
          </a:r>
        </a:p>
      </dsp:txBody>
      <dsp:txXfrm>
        <a:off x="2896733" y="429308"/>
        <a:ext cx="2062962" cy="1280890"/>
      </dsp:txXfrm>
    </dsp:sp>
    <dsp:sp modelId="{5B9015B4-44DD-4F6A-9E1D-6A07FCC1454B}">
      <dsp:nvSpPr>
        <dsp:cNvPr id="0" name=""/>
        <dsp:cNvSpPr/>
      </dsp:nvSpPr>
      <dsp:spPr>
        <a:xfrm>
          <a:off x="0" y="2147037"/>
          <a:ext cx="2142662" cy="136059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827C8D-AF0B-4CCA-BAE2-DEEEEBF7BB22}">
      <dsp:nvSpPr>
        <dsp:cNvPr id="0" name=""/>
        <dsp:cNvSpPr/>
      </dsp:nvSpPr>
      <dsp:spPr>
        <a:xfrm>
          <a:off x="238073" y="2373207"/>
          <a:ext cx="2142662" cy="1360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Year 1 credits (5.0)</a:t>
          </a:r>
        </a:p>
      </dsp:txBody>
      <dsp:txXfrm>
        <a:off x="277923" y="2413057"/>
        <a:ext cx="2062962" cy="1280890"/>
      </dsp:txXfrm>
    </dsp:sp>
    <dsp:sp modelId="{C9EA2710-3998-44E3-B57D-8BCAEF651EFC}">
      <dsp:nvSpPr>
        <dsp:cNvPr id="0" name=""/>
        <dsp:cNvSpPr/>
      </dsp:nvSpPr>
      <dsp:spPr>
        <a:xfrm>
          <a:off x="2618809" y="2147037"/>
          <a:ext cx="2142662" cy="136059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3FBABF-57E7-4AC8-9F82-10AE9F3E1F71}">
      <dsp:nvSpPr>
        <dsp:cNvPr id="0" name=""/>
        <dsp:cNvSpPr/>
      </dsp:nvSpPr>
      <dsp:spPr>
        <a:xfrm>
          <a:off x="2856883" y="2373207"/>
          <a:ext cx="2142662" cy="1360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Module/s</a:t>
          </a:r>
        </a:p>
      </dsp:txBody>
      <dsp:txXfrm>
        <a:off x="2896733" y="2413057"/>
        <a:ext cx="2062962" cy="1280890"/>
      </dsp:txXfrm>
    </dsp:sp>
    <dsp:sp modelId="{5B464CBF-DF00-4A06-A811-6E8BE4BB7502}">
      <dsp:nvSpPr>
        <dsp:cNvPr id="0" name=""/>
        <dsp:cNvSpPr/>
      </dsp:nvSpPr>
      <dsp:spPr>
        <a:xfrm>
          <a:off x="1262223" y="4130785"/>
          <a:ext cx="2113436" cy="136059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E33763-7D8E-4FC9-8C20-2DA381025004}">
      <dsp:nvSpPr>
        <dsp:cNvPr id="0" name=""/>
        <dsp:cNvSpPr/>
      </dsp:nvSpPr>
      <dsp:spPr>
        <a:xfrm>
          <a:off x="1500296" y="4356955"/>
          <a:ext cx="2113436" cy="1360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/>
            <a:t>E.g.: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/>
            <a:t>World Religions Major</a:t>
          </a:r>
        </a:p>
      </dsp:txBody>
      <dsp:txXfrm>
        <a:off x="1540146" y="4396805"/>
        <a:ext cx="2033736" cy="1280890"/>
      </dsp:txXfrm>
    </dsp:sp>
    <dsp:sp modelId="{6BA18CE9-3FE6-40ED-9DA8-1A9B8B5EF981}">
      <dsp:nvSpPr>
        <dsp:cNvPr id="0" name=""/>
        <dsp:cNvSpPr/>
      </dsp:nvSpPr>
      <dsp:spPr>
        <a:xfrm>
          <a:off x="3913601" y="4130785"/>
          <a:ext cx="2142662" cy="136059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D77AC0-4CBF-495E-9B7E-C9C672B4C642}">
      <dsp:nvSpPr>
        <dsp:cNvPr id="0" name=""/>
        <dsp:cNvSpPr/>
      </dsp:nvSpPr>
      <dsp:spPr>
        <a:xfrm>
          <a:off x="4151674" y="4356955"/>
          <a:ext cx="2142662" cy="1360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E.g.: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French Language and Lit. Minor</a:t>
          </a:r>
        </a:p>
      </dsp:txBody>
      <dsp:txXfrm>
        <a:off x="4191524" y="4396805"/>
        <a:ext cx="2062962" cy="1280890"/>
      </dsp:txXfrm>
    </dsp:sp>
    <dsp:sp modelId="{C1339314-A01A-4180-B004-EE7E39704F8B}">
      <dsp:nvSpPr>
        <dsp:cNvPr id="0" name=""/>
        <dsp:cNvSpPr/>
      </dsp:nvSpPr>
      <dsp:spPr>
        <a:xfrm>
          <a:off x="5237619" y="2124165"/>
          <a:ext cx="2142662" cy="1360590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400DB0-B9A3-42E5-B57A-8E83EE6B04B0}">
      <dsp:nvSpPr>
        <dsp:cNvPr id="0" name=""/>
        <dsp:cNvSpPr/>
      </dsp:nvSpPr>
      <dsp:spPr>
        <a:xfrm>
          <a:off x="5475692" y="2350335"/>
          <a:ext cx="2142662" cy="13605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/>
            <a:t>Electives</a:t>
          </a:r>
        </a:p>
      </dsp:txBody>
      <dsp:txXfrm>
        <a:off x="5515542" y="2390185"/>
        <a:ext cx="2062962" cy="1280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4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1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1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1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6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6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8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0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5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1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8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ings_main_slid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A8781-E384-0543-A29E-8510B7C69DD7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6E232-7E3C-3342-B560-80C187F54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4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ngs.uwo.ca/current-students/student-affairs/career-counselling/" TargetMode="External"/><Relationship Id="rId2" Type="http://schemas.openxmlformats.org/officeDocument/2006/relationships/hyperlink" Target="https://www.kings.uwo.ca/alumni/benefits-and-services/career-servic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uccess.uwo.ca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.uwo.ca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services.uwo.ca/secure/timetables/SummerTT/ttindex.cf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ngs.uwo.ca/current-students/courses-enrolment/course-information/program-checklist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64430" cy="612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0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Mapping Your Degree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029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General requirements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First-year courses (min. 5.0; max. 7.0)</a:t>
            </a:r>
          </a:p>
          <a:p>
            <a:pPr lvl="1"/>
            <a:r>
              <a:rPr lang="en-US" dirty="0"/>
              <a:t>Breadth requirements</a:t>
            </a:r>
          </a:p>
          <a:p>
            <a:pPr lvl="1"/>
            <a:r>
              <a:rPr lang="en-US" dirty="0"/>
              <a:t>Essay requirements</a:t>
            </a:r>
          </a:p>
          <a:p>
            <a:pPr lvl="1"/>
            <a:r>
              <a:rPr lang="en-US" dirty="0"/>
              <a:t>Residency requirements</a:t>
            </a:r>
          </a:p>
          <a:p>
            <a:pPr marL="0" indent="0">
              <a:buNone/>
            </a:pPr>
            <a:r>
              <a:rPr lang="en-US" b="1" dirty="0"/>
              <a:t>Module requirements</a:t>
            </a:r>
          </a:p>
          <a:p>
            <a:pPr lvl="1"/>
            <a:r>
              <a:rPr lang="en-US" dirty="0"/>
              <a:t>Essential module</a:t>
            </a:r>
          </a:p>
          <a:p>
            <a:pPr lvl="1"/>
            <a:r>
              <a:rPr lang="en-US" dirty="0"/>
              <a:t>Additional module/s (optional)</a:t>
            </a:r>
          </a:p>
          <a:p>
            <a:pPr lvl="1"/>
            <a:r>
              <a:rPr lang="en-US" dirty="0"/>
              <a:t>Electives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</p:spTree>
    <p:extLst>
      <p:ext uri="{BB962C8B-B14F-4D97-AF65-F5344CB8AC3E}">
        <p14:creationId xmlns:p14="http://schemas.microsoft.com/office/powerpoint/2010/main" val="104045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32091899"/>
              </p:ext>
            </p:extLst>
          </p:nvPr>
        </p:nvGraphicFramePr>
        <p:xfrm>
          <a:off x="747174" y="141689"/>
          <a:ext cx="7618355" cy="5880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2259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Choosing a Degree Type/Module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029"/>
            <a:ext cx="8229600" cy="452596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Follow your passion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Find out about careers through </a:t>
            </a:r>
            <a:r>
              <a:rPr lang="en-US" dirty="0">
                <a:hlinkClick r:id="rId2"/>
              </a:rPr>
              <a:t>Career Services </a:t>
            </a:r>
            <a:r>
              <a:rPr lang="en-US" dirty="0"/>
              <a:t>and </a:t>
            </a:r>
            <a:r>
              <a:rPr lang="en-US" dirty="0">
                <a:hlinkClick r:id="rId3"/>
              </a:rPr>
              <a:t>Career Counselling </a:t>
            </a:r>
            <a:r>
              <a:rPr lang="en-US" dirty="0"/>
              <a:t>(King’s) or </a:t>
            </a:r>
            <a:r>
              <a:rPr lang="en-US" dirty="0">
                <a:hlinkClick r:id="rId4"/>
              </a:rPr>
              <a:t>Student Success Centre </a:t>
            </a:r>
            <a:r>
              <a:rPr lang="en-US" dirty="0"/>
              <a:t>(Main)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Graduate programs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Departmental information sessions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Special program sessions: Faculty of </a:t>
            </a:r>
            <a:r>
              <a:rPr lang="en-US" dirty="0" smtClean="0"/>
              <a:t>Education, </a:t>
            </a:r>
            <a:r>
              <a:rPr lang="en-US" dirty="0"/>
              <a:t>School of Social Work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</p:spTree>
    <p:extLst>
      <p:ext uri="{BB962C8B-B14F-4D97-AF65-F5344CB8AC3E}">
        <p14:creationId xmlns:p14="http://schemas.microsoft.com/office/powerpoint/2010/main" val="238716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Intent to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029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Deadline: 2 April 2025</a:t>
            </a:r>
          </a:p>
          <a:p>
            <a:r>
              <a:rPr lang="en-US" dirty="0">
                <a:hlinkClick r:id="rId2"/>
              </a:rPr>
              <a:t>Online</a:t>
            </a:r>
            <a:r>
              <a:rPr lang="en-US" dirty="0"/>
              <a:t> via Student Centre (student.uwo.ca)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Bachelor of Social Work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Indicate your alternative options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If accepted, your ITR will be changed for you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</p:spTree>
    <p:extLst>
      <p:ext uri="{BB962C8B-B14F-4D97-AF65-F5344CB8AC3E}">
        <p14:creationId xmlns:p14="http://schemas.microsoft.com/office/powerpoint/2010/main" val="868500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" y="1283516"/>
            <a:ext cx="8971711" cy="48426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Summer term activation and registration begins: Feb. 19, 2025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Via Student Centre </a:t>
            </a:r>
            <a:r>
              <a:rPr lang="en-US" sz="2800" dirty="0">
                <a:sym typeface="Wingdings" panose="05000000000000000000" pitchFamily="2" charset="2"/>
              </a:rPr>
              <a:t> “Summer Activation”, shortly after you activate (24 hours) you can enroll in summer courses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The current Summer 2025 timetable can be found </a:t>
            </a:r>
            <a:r>
              <a:rPr lang="en-US" sz="2800" dirty="0">
                <a:sym typeface="Wingdings" panose="05000000000000000000" pitchFamily="2" charset="2"/>
                <a:hlinkClick r:id="rId2"/>
              </a:rPr>
              <a:t>here</a:t>
            </a:r>
            <a:endParaRPr lang="en-US" sz="2800" dirty="0">
              <a:cs typeface="Calibri"/>
            </a:endParaRPr>
          </a:p>
          <a:p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Pay attention to add/drop dates</a:t>
            </a: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57942" y="100668"/>
            <a:ext cx="8986058" cy="1316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Interested in taking a summer course?</a:t>
            </a:r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59360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sym typeface="Wingdings" panose="05000000000000000000" pitchFamily="2" charset="2"/>
              </a:rPr>
              <a:t>Get ahead;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sym typeface="Wingdings" panose="05000000000000000000" pitchFamily="2" charset="2"/>
              </a:rPr>
              <a:t>Take a pre-requisite, or;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sym typeface="Wingdings" panose="05000000000000000000" pitchFamily="2" charset="2"/>
              </a:rPr>
              <a:t>Re-take a failed or withdrawn course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2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3200" dirty="0">
              <a:sym typeface="Wingdings" panose="05000000000000000000" pitchFamily="2" charset="2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Why Summer School?</a:t>
            </a:r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37965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ngs_tit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81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010" y="104364"/>
            <a:ext cx="5762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4000" b="1" dirty="0">
                <a:solidFill>
                  <a:srgbClr val="184830"/>
                </a:solidFill>
              </a:rPr>
              <a:t>School Year Cycle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9097513"/>
              </p:ext>
            </p:extLst>
          </p:nvPr>
        </p:nvGraphicFramePr>
        <p:xfrm>
          <a:off x="1624732" y="166596"/>
          <a:ext cx="8686800" cy="6030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56419" y="1502124"/>
            <a:ext cx="14162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September: School year starts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66693" y="1456125"/>
            <a:ext cx="1890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March: </a:t>
            </a:r>
          </a:p>
          <a:p>
            <a:r>
              <a:rPr lang="en-US" dirty="0">
                <a:solidFill>
                  <a:schemeClr val="bg1"/>
                </a:solidFill>
              </a:rPr>
              <a:t>Intent to Register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92764" y="3378817"/>
            <a:ext cx="1438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April: </a:t>
            </a:r>
          </a:p>
          <a:p>
            <a:r>
              <a:rPr lang="en-US" dirty="0">
                <a:solidFill>
                  <a:schemeClr val="bg1"/>
                </a:solidFill>
              </a:rPr>
              <a:t>Final Exams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02880" y="4410028"/>
            <a:ext cx="1416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May: Adjudication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41231" y="3101817"/>
            <a:ext cx="1248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June–July:</a:t>
            </a:r>
          </a:p>
          <a:p>
            <a:r>
              <a:rPr lang="en-US" dirty="0">
                <a:solidFill>
                  <a:schemeClr val="bg1"/>
                </a:solidFill>
              </a:rPr>
              <a:t>Register for Fall/Winter </a:t>
            </a:r>
          </a:p>
        </p:txBody>
      </p:sp>
      <p:sp>
        <p:nvSpPr>
          <p:cNvPr id="9" name="Rectangle 8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3671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" y="6541283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6105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You are declaring: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Your intention to return to King’s this Fall</a:t>
            </a:r>
          </a:p>
          <a:p>
            <a:r>
              <a:rPr lang="en-US" dirty="0"/>
              <a:t>Your desired program and module(s)</a:t>
            </a:r>
          </a:p>
          <a:p>
            <a:r>
              <a:rPr lang="en-US" dirty="0"/>
              <a:t>Academic load: Full-Time or Part-Time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184830"/>
                </a:solidFill>
              </a:rPr>
              <a:t>What is an Intent to Register?</a:t>
            </a:r>
            <a:br>
              <a:rPr lang="en-US" b="1" dirty="0">
                <a:solidFill>
                  <a:srgbClr val="18483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0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What are the benefits of completing your ITR?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us to ensure that we have the best selection of courses available next year</a:t>
            </a:r>
          </a:p>
          <a:p>
            <a:r>
              <a:rPr lang="en-US" dirty="0"/>
              <a:t>Gives you priority course selection in the summer to choose your courses for the next school year</a:t>
            </a:r>
          </a:p>
          <a:p>
            <a:r>
              <a:rPr lang="en-US" dirty="0"/>
              <a:t>Ensures your timely admission into programs, making summer registration easier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38596" y="6550223"/>
            <a:ext cx="78503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4707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F425-E9E8-6BBE-97A5-1A251D89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184830"/>
                </a:solidFill>
              </a:rPr>
              <a:t>Check Program Admission Requirements</a:t>
            </a:r>
            <a:endParaRPr lang="en-US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B3F8B-A0D2-1417-1B4D-0E3522981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Check </a:t>
            </a:r>
            <a:r>
              <a:rPr lang="en-US" dirty="0">
                <a:ea typeface="+mn-lt"/>
                <a:cs typeface="+mn-lt"/>
                <a:hlinkClick r:id="rId2"/>
              </a:rPr>
              <a:t>Program Checklist</a:t>
            </a:r>
            <a:r>
              <a:rPr lang="en-US" dirty="0">
                <a:ea typeface="+mn-lt"/>
                <a:cs typeface="+mn-lt"/>
              </a:rPr>
              <a:t> for your program to see admission requirements</a:t>
            </a:r>
          </a:p>
          <a:p>
            <a:r>
              <a:rPr lang="en-US" dirty="0">
                <a:ea typeface="+mn-lt"/>
                <a:cs typeface="+mn-lt"/>
              </a:rPr>
              <a:t>You will need a minimum grade of 60% in principle courses to gain entry to most programs. (Honours and some other programs have higher minimum requirements.)</a:t>
            </a:r>
            <a:endParaRPr lang="en-US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B4835C-D6D0-48D9-99E3-9919B74E3CD5}"/>
              </a:ext>
            </a:extLst>
          </p:cNvPr>
          <p:cNvSpPr txBox="1"/>
          <p:nvPr/>
        </p:nvSpPr>
        <p:spPr>
          <a:xfrm>
            <a:off x="92280" y="6142941"/>
            <a:ext cx="287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1B27E0-68A6-4356-9E96-72B368BFA8A1}"/>
              </a:ext>
            </a:extLst>
          </p:cNvPr>
          <p:cNvSpPr txBox="1"/>
          <p:nvPr/>
        </p:nvSpPr>
        <p:spPr>
          <a:xfrm>
            <a:off x="92280" y="6499057"/>
            <a:ext cx="6795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52919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Intent to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029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Deadline: April 2, 2025</a:t>
            </a:r>
          </a:p>
          <a:p>
            <a:endParaRPr lang="en-US" dirty="0"/>
          </a:p>
          <a:p>
            <a:r>
              <a:rPr lang="en-US" dirty="0"/>
              <a:t>Missed the deadline?</a:t>
            </a:r>
          </a:p>
          <a:p>
            <a:pPr lvl="1"/>
            <a:r>
              <a:rPr lang="en-US" dirty="0"/>
              <a:t>You will need to contact the Academic Advising Office for an internal ITR form. </a:t>
            </a:r>
          </a:p>
          <a:p>
            <a:pPr lvl="1"/>
            <a:r>
              <a:rPr lang="en-US" dirty="0"/>
              <a:t>You may lose priority for course selection in the summer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" y="6514178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</p:spTree>
    <p:extLst>
      <p:ext uri="{BB962C8B-B14F-4D97-AF65-F5344CB8AC3E}">
        <p14:creationId xmlns:p14="http://schemas.microsoft.com/office/powerpoint/2010/main" val="352393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Degree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029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/>
              <a:t>Honours</a:t>
            </a:r>
            <a:r>
              <a:rPr lang="en-US" dirty="0"/>
              <a:t> Bachelor of Arts	     20.0 credits</a:t>
            </a:r>
          </a:p>
          <a:p>
            <a:endParaRPr lang="en-US" dirty="0"/>
          </a:p>
          <a:p>
            <a:r>
              <a:rPr lang="en-US" dirty="0"/>
              <a:t>4-year Bachelor of Arts		20.0 credits</a:t>
            </a:r>
          </a:p>
          <a:p>
            <a:endParaRPr lang="en-US" dirty="0"/>
          </a:p>
          <a:p>
            <a:r>
              <a:rPr lang="en-US" dirty="0"/>
              <a:t>3-year Bachelor of Arts		15.0 credits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010" y="6530956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</p:spTree>
    <p:extLst>
      <p:ext uri="{BB962C8B-B14F-4D97-AF65-F5344CB8AC3E}">
        <p14:creationId xmlns:p14="http://schemas.microsoft.com/office/powerpoint/2010/main" val="168487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b="1" dirty="0">
                <a:solidFill>
                  <a:srgbClr val="184830"/>
                </a:solidFill>
              </a:rPr>
              <a:t>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202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Courses specified by an academic department: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Honours</a:t>
            </a:r>
            <a:r>
              <a:rPr lang="en-US" dirty="0"/>
              <a:t> Specialization 	9.0 to 10.0 credits</a:t>
            </a:r>
          </a:p>
          <a:p>
            <a:r>
              <a:rPr lang="en-US" dirty="0"/>
              <a:t>Major								6.0 to 7.0 credits</a:t>
            </a:r>
          </a:p>
          <a:p>
            <a:r>
              <a:rPr lang="en-US" dirty="0"/>
              <a:t>Specialization					9.0 credits</a:t>
            </a:r>
          </a:p>
          <a:p>
            <a:r>
              <a:rPr lang="en-US" dirty="0"/>
              <a:t>Minor								4.0 to 5.0 credits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</p:spTree>
    <p:extLst>
      <p:ext uri="{BB962C8B-B14F-4D97-AF65-F5344CB8AC3E}">
        <p14:creationId xmlns:p14="http://schemas.microsoft.com/office/powerpoint/2010/main" val="86123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391240"/>
              </p:ext>
            </p:extLst>
          </p:nvPr>
        </p:nvGraphicFramePr>
        <p:xfrm>
          <a:off x="-214313" y="-213519"/>
          <a:ext cx="9212263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3" imgW="9041875" imgH="6132307" progId="Word.Document.12">
                  <p:embed/>
                </p:oleObj>
              </mc:Choice>
              <mc:Fallback>
                <p:oleObj name="Document" r:id="rId3" imgW="9041875" imgH="6132307" progId="Word.Document.12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14313" y="-213519"/>
                        <a:ext cx="9212263" cy="624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6912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1800" b="1" dirty="0">
                <a:latin typeface="Arial" charset="0"/>
                <a:ea typeface="Calibri" pitchFamily="34" charset="0"/>
                <a:cs typeface="Arial" charset="0"/>
              </a:rPr>
              <a:t>Approved Module Combinations for Degrees</a:t>
            </a:r>
            <a:endParaRPr lang="en-US" altLang="en-US" sz="1100" dirty="0">
              <a:ea typeface="Calibri" pitchFamily="34" charset="0"/>
              <a:cs typeface="Arial" charset="0"/>
            </a:endParaRPr>
          </a:p>
          <a:p>
            <a:pPr algn="ctr"/>
            <a:r>
              <a:rPr lang="en-US" altLang="en-US" sz="1400" b="1" dirty="0">
                <a:latin typeface="Arial" charset="0"/>
                <a:ea typeface="Calibri" pitchFamily="34" charset="0"/>
                <a:cs typeface="Arial" charset="0"/>
              </a:rPr>
              <a:t>E = Essential module(s) for degree	       A = Additional module(s) </a:t>
            </a:r>
            <a:r>
              <a:rPr lang="en-US" altLang="en-US" sz="1400" b="1" dirty="0">
                <a:ea typeface="Calibri" pitchFamily="34" charset="0"/>
                <a:cs typeface="Arial" charset="0"/>
              </a:rPr>
              <a:t>—</a:t>
            </a:r>
            <a:r>
              <a:rPr lang="en-US" altLang="en-US" sz="1400" b="1" dirty="0">
                <a:latin typeface="Arial" charset="0"/>
                <a:ea typeface="Calibri" pitchFamily="34" charset="0"/>
                <a:cs typeface="Arial" charset="0"/>
              </a:rPr>
              <a:t> optional</a:t>
            </a:r>
            <a:endParaRPr lang="en-US" altLang="en-US" dirty="0">
              <a:ea typeface="Calibri" pitchFamily="34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10" y="6196693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i="1" dirty="0">
                <a:solidFill>
                  <a:srgbClr val="FFCC00"/>
                </a:solidFill>
                <a:latin typeface="Times New Roman" pitchFamily="18" charset="0"/>
              </a:rPr>
              <a:t>Academic Advising Office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" y="6541379"/>
            <a:ext cx="56726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  <a:latin typeface="Arial" charset="0"/>
              </a:rPr>
              <a:t>INTENT TO REGISTER and PROGRAM COUNSELLING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218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ce54e5-e04a-41ff-abae-3ad07c52cdcd" xsi:nil="true"/>
    <lcf76f155ced4ddcb4097134ff3c332f xmlns="18b7c004-d960-40b4-80d0-a823ca7e9fd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72826CE4F634C9E79DF538131B33F" ma:contentTypeVersion="12" ma:contentTypeDescription="Create a new document." ma:contentTypeScope="" ma:versionID="0a21e150ebccbe430c31a1cfea15568d">
  <xsd:schema xmlns:xsd="http://www.w3.org/2001/XMLSchema" xmlns:xs="http://www.w3.org/2001/XMLSchema" xmlns:p="http://schemas.microsoft.com/office/2006/metadata/properties" xmlns:ns2="18b7c004-d960-40b4-80d0-a823ca7e9fd5" xmlns:ns3="09ce54e5-e04a-41ff-abae-3ad07c52cdcd" targetNamespace="http://schemas.microsoft.com/office/2006/metadata/properties" ma:root="true" ma:fieldsID="44c06c20353b228505f0274c467975a0" ns2:_="" ns3:_="">
    <xsd:import namespace="18b7c004-d960-40b4-80d0-a823ca7e9fd5"/>
    <xsd:import namespace="09ce54e5-e04a-41ff-abae-3ad07c52cd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7c004-d960-40b4-80d0-a823ca7e9f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31a2d2f-9c9f-4f75-a0ee-89d0d96f02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54e5-e04a-41ff-abae-3ad07c52cdc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033ccef-f270-4360-8dae-59cd3b222ab0}" ma:internalName="TaxCatchAll" ma:showField="CatchAllData" ma:web="09ce54e5-e04a-41ff-abae-3ad07c52cd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3DC787-5C33-4B42-9AEF-9060E553F98B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18b7c004-d960-40b4-80d0-a823ca7e9fd5"/>
    <ds:schemaRef ds:uri="http://purl.org/dc/dcmitype/"/>
    <ds:schemaRef ds:uri="http://purl.org/dc/elements/1.1/"/>
    <ds:schemaRef ds:uri="http://schemas.microsoft.com/office/infopath/2007/PartnerControls"/>
    <ds:schemaRef ds:uri="09ce54e5-e04a-41ff-abae-3ad07c52cdc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78FFA56-BC21-4939-9270-C23BDF1230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b7c004-d960-40b4-80d0-a823ca7e9fd5"/>
    <ds:schemaRef ds:uri="09ce54e5-e04a-41ff-abae-3ad07c52cd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E3AA77-879C-4E4F-9009-A92FC9143A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8288</TotalTime>
  <Words>623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</vt:lpstr>
      <vt:lpstr>Times New Roman</vt:lpstr>
      <vt:lpstr>Wingdings</vt:lpstr>
      <vt:lpstr>Office Theme</vt:lpstr>
      <vt:lpstr>Document</vt:lpstr>
      <vt:lpstr>PowerPoint Presentation</vt:lpstr>
      <vt:lpstr>PowerPoint Presentation</vt:lpstr>
      <vt:lpstr>PowerPoint Presentation</vt:lpstr>
      <vt:lpstr>What are the benefits of completing your ITR?</vt:lpstr>
      <vt:lpstr>Check Program Admission Requirements</vt:lpstr>
      <vt:lpstr>Intent to Register</vt:lpstr>
      <vt:lpstr>Degree Type</vt:lpstr>
      <vt:lpstr>Modules</vt:lpstr>
      <vt:lpstr>PowerPoint Presentation</vt:lpstr>
      <vt:lpstr>Mapping Your Degree</vt:lpstr>
      <vt:lpstr>PowerPoint Presentation</vt:lpstr>
      <vt:lpstr>Choosing a Degree Type/Module</vt:lpstr>
      <vt:lpstr>Intent to Register</vt:lpstr>
      <vt:lpstr>Interested in taking a summer course?</vt:lpstr>
      <vt:lpstr>Why Summer School?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 Rice</dc:creator>
  <cp:lastModifiedBy>Miriam Love</cp:lastModifiedBy>
  <cp:revision>48</cp:revision>
  <dcterms:created xsi:type="dcterms:W3CDTF">2012-05-24T19:03:36Z</dcterms:created>
  <dcterms:modified xsi:type="dcterms:W3CDTF">2025-02-20T17:13:46Z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0x01010018772826CE4F634C9E79DF538131B33F</vt:lpwstr>
  </property>
  <property fmtid="{D5CDD505-2E9C-101B-9397-08002B2CF9AE}" pid="3" name="MediaServiceImageTags">
    <vt:lpwstr/>
  </property>
</Properties>
</file>